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39"/>
  </p:notesMasterIdLst>
  <p:sldIdLst>
    <p:sldId id="256" r:id="rId2"/>
    <p:sldId id="269" r:id="rId3"/>
    <p:sldId id="286" r:id="rId4"/>
    <p:sldId id="274" r:id="rId5"/>
    <p:sldId id="270" r:id="rId6"/>
    <p:sldId id="271" r:id="rId7"/>
    <p:sldId id="289" r:id="rId8"/>
    <p:sldId id="284" r:id="rId9"/>
    <p:sldId id="275" r:id="rId10"/>
    <p:sldId id="291" r:id="rId11"/>
    <p:sldId id="287" r:id="rId12"/>
    <p:sldId id="285" r:id="rId13"/>
    <p:sldId id="292" r:id="rId14"/>
    <p:sldId id="263" r:id="rId15"/>
    <p:sldId id="264" r:id="rId16"/>
    <p:sldId id="258" r:id="rId17"/>
    <p:sldId id="257" r:id="rId18"/>
    <p:sldId id="259" r:id="rId19"/>
    <p:sldId id="260" r:id="rId20"/>
    <p:sldId id="265" r:id="rId21"/>
    <p:sldId id="266" r:id="rId22"/>
    <p:sldId id="261" r:id="rId23"/>
    <p:sldId id="262" r:id="rId24"/>
    <p:sldId id="268" r:id="rId25"/>
    <p:sldId id="273" r:id="rId26"/>
    <p:sldId id="267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8" r:id="rId35"/>
    <p:sldId id="293" r:id="rId36"/>
    <p:sldId id="294" r:id="rId37"/>
    <p:sldId id="27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FB0D5-9682-4C51-A139-FE541D0F0E8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6388D7F-5339-4EF0-A3BC-002ED7B237FD}">
      <dgm:prSet phldrT="[Texto]"/>
      <dgm:spPr/>
      <dgm:t>
        <a:bodyPr/>
        <a:lstStyle/>
        <a:p>
          <a:r>
            <a:rPr lang="es-MX" dirty="0" smtClean="0"/>
            <a:t>Inicio menstruación</a:t>
          </a:r>
          <a:endParaRPr lang="es-MX" dirty="0"/>
        </a:p>
      </dgm:t>
    </dgm:pt>
    <dgm:pt modelId="{21D6DBF9-823E-4FAA-8C60-7537DCA280F7}" type="parTrans" cxnId="{FBA63C57-6DC2-4A23-AB4C-BA58B294ECA0}">
      <dgm:prSet/>
      <dgm:spPr/>
      <dgm:t>
        <a:bodyPr/>
        <a:lstStyle/>
        <a:p>
          <a:endParaRPr lang="es-MX"/>
        </a:p>
      </dgm:t>
    </dgm:pt>
    <dgm:pt modelId="{6A7D0E0C-3DDA-4391-A1DB-66432289C24D}" type="sibTrans" cxnId="{FBA63C57-6DC2-4A23-AB4C-BA58B294ECA0}">
      <dgm:prSet/>
      <dgm:spPr/>
      <dgm:t>
        <a:bodyPr/>
        <a:lstStyle/>
        <a:p>
          <a:endParaRPr lang="es-MX"/>
        </a:p>
      </dgm:t>
    </dgm:pt>
    <dgm:pt modelId="{CF0FD27D-F11C-49DF-9D38-697A518D254A}">
      <dgm:prSet phldrT="[Texto]"/>
      <dgm:spPr/>
      <dgm:t>
        <a:bodyPr/>
        <a:lstStyle/>
        <a:p>
          <a:r>
            <a:rPr lang="es-MX" dirty="0" err="1" smtClean="0"/>
            <a:t>Deprivación</a:t>
          </a:r>
          <a:r>
            <a:rPr lang="es-MX" dirty="0" smtClean="0"/>
            <a:t> hormonal</a:t>
          </a:r>
          <a:endParaRPr lang="es-MX" dirty="0"/>
        </a:p>
      </dgm:t>
    </dgm:pt>
    <dgm:pt modelId="{F690E996-6E36-43BC-9E83-3C323E1AA240}" type="parTrans" cxnId="{F3846EE6-D35E-4F37-B71A-81C2CA441C70}">
      <dgm:prSet/>
      <dgm:spPr/>
      <dgm:t>
        <a:bodyPr/>
        <a:lstStyle/>
        <a:p>
          <a:endParaRPr lang="es-MX"/>
        </a:p>
      </dgm:t>
    </dgm:pt>
    <dgm:pt modelId="{4D0FAECE-36E4-4858-9F0A-C7C2FEB7FFF9}" type="sibTrans" cxnId="{F3846EE6-D35E-4F37-B71A-81C2CA441C70}">
      <dgm:prSet/>
      <dgm:spPr/>
      <dgm:t>
        <a:bodyPr/>
        <a:lstStyle/>
        <a:p>
          <a:endParaRPr lang="es-MX"/>
        </a:p>
      </dgm:t>
    </dgm:pt>
    <dgm:pt modelId="{F3430C3E-6915-4314-B604-F89B16F64952}">
      <dgm:prSet phldrT="[Texto]"/>
      <dgm:spPr/>
      <dgm:t>
        <a:bodyPr/>
        <a:lstStyle/>
        <a:p>
          <a:r>
            <a:rPr lang="es-MX" dirty="0" smtClean="0"/>
            <a:t>Necrosis isquémica por vasoconstricción</a:t>
          </a:r>
        </a:p>
        <a:p>
          <a:r>
            <a:rPr lang="es-MX" dirty="0" err="1" smtClean="0"/>
            <a:t>Autodigestión</a:t>
          </a:r>
          <a:r>
            <a:rPr lang="es-MX" dirty="0" smtClean="0"/>
            <a:t> enzimática de capa funcional</a:t>
          </a:r>
          <a:endParaRPr lang="es-MX" dirty="0"/>
        </a:p>
      </dgm:t>
    </dgm:pt>
    <dgm:pt modelId="{541F007D-8A1F-4104-A335-8D8CCC388D95}" type="parTrans" cxnId="{79665C0A-EB52-4159-BCBD-A6EE74E57E18}">
      <dgm:prSet/>
      <dgm:spPr/>
      <dgm:t>
        <a:bodyPr/>
        <a:lstStyle/>
        <a:p>
          <a:endParaRPr lang="es-MX"/>
        </a:p>
      </dgm:t>
    </dgm:pt>
    <dgm:pt modelId="{1E391510-5701-486B-8F8F-7BEC4BE7B283}" type="sibTrans" cxnId="{79665C0A-EB52-4159-BCBD-A6EE74E57E18}">
      <dgm:prSet/>
      <dgm:spPr/>
      <dgm:t>
        <a:bodyPr/>
        <a:lstStyle/>
        <a:p>
          <a:endParaRPr lang="es-MX"/>
        </a:p>
      </dgm:t>
    </dgm:pt>
    <dgm:pt modelId="{05837828-BB12-4D8A-AB63-ECD26BBC2EEE}">
      <dgm:prSet phldrT="[Texto]"/>
      <dgm:spPr/>
      <dgm:t>
        <a:bodyPr/>
        <a:lstStyle/>
        <a:p>
          <a:r>
            <a:rPr lang="es-MX" dirty="0" smtClean="0"/>
            <a:t>Termino menstruación</a:t>
          </a:r>
          <a:endParaRPr lang="es-MX" dirty="0"/>
        </a:p>
      </dgm:t>
    </dgm:pt>
    <dgm:pt modelId="{C3CF123B-D544-4669-89C8-6F879B255E7D}" type="parTrans" cxnId="{14B9A091-39F7-451D-A3C0-7D91A57398D0}">
      <dgm:prSet/>
      <dgm:spPr/>
      <dgm:t>
        <a:bodyPr/>
        <a:lstStyle/>
        <a:p>
          <a:endParaRPr lang="es-MX"/>
        </a:p>
      </dgm:t>
    </dgm:pt>
    <dgm:pt modelId="{EA3A22F4-03C3-4646-86FC-A1BBACCB0F74}" type="sibTrans" cxnId="{14B9A091-39F7-451D-A3C0-7D91A57398D0}">
      <dgm:prSet/>
      <dgm:spPr/>
      <dgm:t>
        <a:bodyPr/>
        <a:lstStyle/>
        <a:p>
          <a:endParaRPr lang="es-MX"/>
        </a:p>
      </dgm:t>
    </dgm:pt>
    <dgm:pt modelId="{1BC5CEBD-CB81-479F-9698-93A4324ECB1C}">
      <dgm:prSet phldrT="[Texto]"/>
      <dgm:spPr/>
      <dgm:t>
        <a:bodyPr/>
        <a:lstStyle/>
        <a:p>
          <a:r>
            <a:rPr lang="es-MX" b="1" dirty="0" smtClean="0"/>
            <a:t>Vasoconstricción cíclica</a:t>
          </a:r>
        </a:p>
        <a:p>
          <a:r>
            <a:rPr lang="es-MX" dirty="0" smtClean="0"/>
            <a:t>Mecanismos de coagulación</a:t>
          </a:r>
          <a:endParaRPr lang="es-MX" dirty="0"/>
        </a:p>
      </dgm:t>
    </dgm:pt>
    <dgm:pt modelId="{41F131F7-F4B3-420D-866F-6F892AF8A316}" type="parTrans" cxnId="{2B3F60CB-41E4-4B11-B134-D9A86E08EA71}">
      <dgm:prSet/>
      <dgm:spPr/>
      <dgm:t>
        <a:bodyPr/>
        <a:lstStyle/>
        <a:p>
          <a:endParaRPr lang="es-MX"/>
        </a:p>
      </dgm:t>
    </dgm:pt>
    <dgm:pt modelId="{B52416B1-E1FB-403B-BBA5-66F5C1E0EF47}" type="sibTrans" cxnId="{2B3F60CB-41E4-4B11-B134-D9A86E08EA71}">
      <dgm:prSet/>
      <dgm:spPr/>
      <dgm:t>
        <a:bodyPr/>
        <a:lstStyle/>
        <a:p>
          <a:endParaRPr lang="es-MX"/>
        </a:p>
      </dgm:t>
    </dgm:pt>
    <dgm:pt modelId="{7F7DFECC-1F85-4C70-B387-217C43037964}">
      <dgm:prSet phldrT="[Texto]"/>
      <dgm:spPr/>
      <dgm:t>
        <a:bodyPr/>
        <a:lstStyle/>
        <a:p>
          <a:r>
            <a:rPr lang="es-MX" dirty="0" smtClean="0"/>
            <a:t>Estasis vascular</a:t>
          </a:r>
        </a:p>
        <a:p>
          <a:r>
            <a:rPr lang="es-MX" dirty="0" smtClean="0"/>
            <a:t>Colapso endometrial</a:t>
          </a:r>
        </a:p>
        <a:p>
          <a:r>
            <a:rPr lang="es-MX" dirty="0" smtClean="0"/>
            <a:t>Re-</a:t>
          </a:r>
          <a:r>
            <a:rPr lang="es-MX" dirty="0" err="1" smtClean="0"/>
            <a:t>epitelización</a:t>
          </a:r>
          <a:endParaRPr lang="es-MX" dirty="0"/>
        </a:p>
      </dgm:t>
    </dgm:pt>
    <dgm:pt modelId="{59DD5EF8-2190-4861-9D98-12D1310680DC}" type="parTrans" cxnId="{F7A6FC14-E0A5-45CD-B62E-B143A6319E73}">
      <dgm:prSet/>
      <dgm:spPr/>
      <dgm:t>
        <a:bodyPr/>
        <a:lstStyle/>
        <a:p>
          <a:endParaRPr lang="es-MX"/>
        </a:p>
      </dgm:t>
    </dgm:pt>
    <dgm:pt modelId="{187E7346-D943-497F-8C9C-F22EBB28A70D}" type="sibTrans" cxnId="{F7A6FC14-E0A5-45CD-B62E-B143A6319E73}">
      <dgm:prSet/>
      <dgm:spPr/>
      <dgm:t>
        <a:bodyPr/>
        <a:lstStyle/>
        <a:p>
          <a:endParaRPr lang="es-MX"/>
        </a:p>
      </dgm:t>
    </dgm:pt>
    <dgm:pt modelId="{34CAAD63-C9E6-4134-A902-8125883FAADD}" type="pres">
      <dgm:prSet presAssocID="{43AFB0D5-9682-4C51-A139-FE541D0F0E8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78C09FE2-3590-4119-B7CB-B090ADE48A60}" type="pres">
      <dgm:prSet presAssocID="{66388D7F-5339-4EF0-A3BC-002ED7B237FD}" presName="root" presStyleCnt="0"/>
      <dgm:spPr/>
    </dgm:pt>
    <dgm:pt modelId="{60F4CF6C-E0EB-4056-88DC-ED4F9923BEF9}" type="pres">
      <dgm:prSet presAssocID="{66388D7F-5339-4EF0-A3BC-002ED7B237FD}" presName="rootComposite" presStyleCnt="0"/>
      <dgm:spPr/>
    </dgm:pt>
    <dgm:pt modelId="{77E27376-E9B2-4BCC-94E1-5A9CAF2736EF}" type="pres">
      <dgm:prSet presAssocID="{66388D7F-5339-4EF0-A3BC-002ED7B237FD}" presName="rootText" presStyleLbl="node1" presStyleIdx="0" presStyleCnt="2"/>
      <dgm:spPr/>
      <dgm:t>
        <a:bodyPr/>
        <a:lstStyle/>
        <a:p>
          <a:endParaRPr lang="es-MX"/>
        </a:p>
      </dgm:t>
    </dgm:pt>
    <dgm:pt modelId="{3A28ADF3-1C1D-4109-A488-1AD8776CCE2C}" type="pres">
      <dgm:prSet presAssocID="{66388D7F-5339-4EF0-A3BC-002ED7B237FD}" presName="rootConnector" presStyleLbl="node1" presStyleIdx="0" presStyleCnt="2"/>
      <dgm:spPr/>
      <dgm:t>
        <a:bodyPr/>
        <a:lstStyle/>
        <a:p>
          <a:endParaRPr lang="es-MX"/>
        </a:p>
      </dgm:t>
    </dgm:pt>
    <dgm:pt modelId="{77E211C3-E9FA-4CDE-9EB3-9A3F9A54942E}" type="pres">
      <dgm:prSet presAssocID="{66388D7F-5339-4EF0-A3BC-002ED7B237FD}" presName="childShape" presStyleCnt="0"/>
      <dgm:spPr/>
    </dgm:pt>
    <dgm:pt modelId="{EF05523C-D35A-48E5-8B46-7C891438E9A0}" type="pres">
      <dgm:prSet presAssocID="{F690E996-6E36-43BC-9E83-3C323E1AA240}" presName="Name13" presStyleLbl="parChTrans1D2" presStyleIdx="0" presStyleCnt="4"/>
      <dgm:spPr/>
      <dgm:t>
        <a:bodyPr/>
        <a:lstStyle/>
        <a:p>
          <a:endParaRPr lang="es-MX"/>
        </a:p>
      </dgm:t>
    </dgm:pt>
    <dgm:pt modelId="{65DBEABC-B3CA-49DB-8D18-78E065E01D3E}" type="pres">
      <dgm:prSet presAssocID="{CF0FD27D-F11C-49DF-9D38-697A518D254A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01F4DC-835A-4A50-B93D-DCF902FE1900}" type="pres">
      <dgm:prSet presAssocID="{541F007D-8A1F-4104-A335-8D8CCC388D95}" presName="Name13" presStyleLbl="parChTrans1D2" presStyleIdx="1" presStyleCnt="4"/>
      <dgm:spPr/>
      <dgm:t>
        <a:bodyPr/>
        <a:lstStyle/>
        <a:p>
          <a:endParaRPr lang="es-MX"/>
        </a:p>
      </dgm:t>
    </dgm:pt>
    <dgm:pt modelId="{5A503885-050C-4A27-8731-D14D869CE9D4}" type="pres">
      <dgm:prSet presAssocID="{F3430C3E-6915-4314-B604-F89B16F64952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92C38C-9722-4D60-8D2E-F3FB93A0033E}" type="pres">
      <dgm:prSet presAssocID="{05837828-BB12-4D8A-AB63-ECD26BBC2EEE}" presName="root" presStyleCnt="0"/>
      <dgm:spPr/>
    </dgm:pt>
    <dgm:pt modelId="{87BFE7C8-AFAB-45F2-B7AC-9A7CB256CA9E}" type="pres">
      <dgm:prSet presAssocID="{05837828-BB12-4D8A-AB63-ECD26BBC2EEE}" presName="rootComposite" presStyleCnt="0"/>
      <dgm:spPr/>
    </dgm:pt>
    <dgm:pt modelId="{5D120BAC-4F40-4B56-AEA4-5FFAA346FDC0}" type="pres">
      <dgm:prSet presAssocID="{05837828-BB12-4D8A-AB63-ECD26BBC2EEE}" presName="rootText" presStyleLbl="node1" presStyleIdx="1" presStyleCnt="2"/>
      <dgm:spPr/>
      <dgm:t>
        <a:bodyPr/>
        <a:lstStyle/>
        <a:p>
          <a:endParaRPr lang="es-MX"/>
        </a:p>
      </dgm:t>
    </dgm:pt>
    <dgm:pt modelId="{3A9E6E86-A978-456C-AA6E-908A201F7EBA}" type="pres">
      <dgm:prSet presAssocID="{05837828-BB12-4D8A-AB63-ECD26BBC2EEE}" presName="rootConnector" presStyleLbl="node1" presStyleIdx="1" presStyleCnt="2"/>
      <dgm:spPr/>
      <dgm:t>
        <a:bodyPr/>
        <a:lstStyle/>
        <a:p>
          <a:endParaRPr lang="es-MX"/>
        </a:p>
      </dgm:t>
    </dgm:pt>
    <dgm:pt modelId="{A05D1346-C779-4988-8D9F-D2121E9A3236}" type="pres">
      <dgm:prSet presAssocID="{05837828-BB12-4D8A-AB63-ECD26BBC2EEE}" presName="childShape" presStyleCnt="0"/>
      <dgm:spPr/>
    </dgm:pt>
    <dgm:pt modelId="{7E69585A-3105-448A-8CF7-2383C591D422}" type="pres">
      <dgm:prSet presAssocID="{41F131F7-F4B3-420D-866F-6F892AF8A316}" presName="Name13" presStyleLbl="parChTrans1D2" presStyleIdx="2" presStyleCnt="4"/>
      <dgm:spPr/>
      <dgm:t>
        <a:bodyPr/>
        <a:lstStyle/>
        <a:p>
          <a:endParaRPr lang="es-MX"/>
        </a:p>
      </dgm:t>
    </dgm:pt>
    <dgm:pt modelId="{BC6B2362-4252-4F3A-AB4A-2D52907A1395}" type="pres">
      <dgm:prSet presAssocID="{1BC5CEBD-CB81-479F-9698-93A4324ECB1C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2F7EAD-4CC5-470A-8BDF-60AF16676E82}" type="pres">
      <dgm:prSet presAssocID="{59DD5EF8-2190-4861-9D98-12D1310680DC}" presName="Name13" presStyleLbl="parChTrans1D2" presStyleIdx="3" presStyleCnt="4"/>
      <dgm:spPr/>
      <dgm:t>
        <a:bodyPr/>
        <a:lstStyle/>
        <a:p>
          <a:endParaRPr lang="es-MX"/>
        </a:p>
      </dgm:t>
    </dgm:pt>
    <dgm:pt modelId="{F0324938-592A-45B3-9014-F3EF0110D39A}" type="pres">
      <dgm:prSet presAssocID="{7F7DFECC-1F85-4C70-B387-217C43037964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3846EE6-D35E-4F37-B71A-81C2CA441C70}" srcId="{66388D7F-5339-4EF0-A3BC-002ED7B237FD}" destId="{CF0FD27D-F11C-49DF-9D38-697A518D254A}" srcOrd="0" destOrd="0" parTransId="{F690E996-6E36-43BC-9E83-3C323E1AA240}" sibTransId="{4D0FAECE-36E4-4858-9F0A-C7C2FEB7FFF9}"/>
    <dgm:cxn modelId="{79665C0A-EB52-4159-BCBD-A6EE74E57E18}" srcId="{66388D7F-5339-4EF0-A3BC-002ED7B237FD}" destId="{F3430C3E-6915-4314-B604-F89B16F64952}" srcOrd="1" destOrd="0" parTransId="{541F007D-8A1F-4104-A335-8D8CCC388D95}" sibTransId="{1E391510-5701-486B-8F8F-7BEC4BE7B283}"/>
    <dgm:cxn modelId="{CAAF9B82-5455-6E41-8542-865D4680E973}" type="presOf" srcId="{43AFB0D5-9682-4C51-A139-FE541D0F0E8A}" destId="{34CAAD63-C9E6-4134-A902-8125883FAADD}" srcOrd="0" destOrd="0" presId="urn:microsoft.com/office/officeart/2005/8/layout/hierarchy3"/>
    <dgm:cxn modelId="{14B9A091-39F7-451D-A3C0-7D91A57398D0}" srcId="{43AFB0D5-9682-4C51-A139-FE541D0F0E8A}" destId="{05837828-BB12-4D8A-AB63-ECD26BBC2EEE}" srcOrd="1" destOrd="0" parTransId="{C3CF123B-D544-4669-89C8-6F879B255E7D}" sibTransId="{EA3A22F4-03C3-4646-86FC-A1BBACCB0F74}"/>
    <dgm:cxn modelId="{7D18384B-AC9A-1B4C-9D97-4D3DAF68D607}" type="presOf" srcId="{41F131F7-F4B3-420D-866F-6F892AF8A316}" destId="{7E69585A-3105-448A-8CF7-2383C591D422}" srcOrd="0" destOrd="0" presId="urn:microsoft.com/office/officeart/2005/8/layout/hierarchy3"/>
    <dgm:cxn modelId="{2B3F60CB-41E4-4B11-B134-D9A86E08EA71}" srcId="{05837828-BB12-4D8A-AB63-ECD26BBC2EEE}" destId="{1BC5CEBD-CB81-479F-9698-93A4324ECB1C}" srcOrd="0" destOrd="0" parTransId="{41F131F7-F4B3-420D-866F-6F892AF8A316}" sibTransId="{B52416B1-E1FB-403B-BBA5-66F5C1E0EF47}"/>
    <dgm:cxn modelId="{875F2159-FE09-D944-BAEC-B4C3393A7A6A}" type="presOf" srcId="{66388D7F-5339-4EF0-A3BC-002ED7B237FD}" destId="{3A28ADF3-1C1D-4109-A488-1AD8776CCE2C}" srcOrd="1" destOrd="0" presId="urn:microsoft.com/office/officeart/2005/8/layout/hierarchy3"/>
    <dgm:cxn modelId="{99ED0A14-A3A6-CB43-AA88-E56C762F91C2}" type="presOf" srcId="{7F7DFECC-1F85-4C70-B387-217C43037964}" destId="{F0324938-592A-45B3-9014-F3EF0110D39A}" srcOrd="0" destOrd="0" presId="urn:microsoft.com/office/officeart/2005/8/layout/hierarchy3"/>
    <dgm:cxn modelId="{95A077F3-414A-1048-9A12-2681EF367024}" type="presOf" srcId="{541F007D-8A1F-4104-A335-8D8CCC388D95}" destId="{6E01F4DC-835A-4A50-B93D-DCF902FE1900}" srcOrd="0" destOrd="0" presId="urn:microsoft.com/office/officeart/2005/8/layout/hierarchy3"/>
    <dgm:cxn modelId="{DB3FE4DF-2D35-B642-B14C-9A4CD8D7A808}" type="presOf" srcId="{CF0FD27D-F11C-49DF-9D38-697A518D254A}" destId="{65DBEABC-B3CA-49DB-8D18-78E065E01D3E}" srcOrd="0" destOrd="0" presId="urn:microsoft.com/office/officeart/2005/8/layout/hierarchy3"/>
    <dgm:cxn modelId="{0BF01F0F-1353-2E4A-A4B5-455DD6F8B2D0}" type="presOf" srcId="{05837828-BB12-4D8A-AB63-ECD26BBC2EEE}" destId="{5D120BAC-4F40-4B56-AEA4-5FFAA346FDC0}" srcOrd="0" destOrd="0" presId="urn:microsoft.com/office/officeart/2005/8/layout/hierarchy3"/>
    <dgm:cxn modelId="{686150B1-BD28-F042-8FBD-A2C2F71DDB37}" type="presOf" srcId="{F690E996-6E36-43BC-9E83-3C323E1AA240}" destId="{EF05523C-D35A-48E5-8B46-7C891438E9A0}" srcOrd="0" destOrd="0" presId="urn:microsoft.com/office/officeart/2005/8/layout/hierarchy3"/>
    <dgm:cxn modelId="{2161B42D-2CA3-274E-95E0-E2120F513109}" type="presOf" srcId="{66388D7F-5339-4EF0-A3BC-002ED7B237FD}" destId="{77E27376-E9B2-4BCC-94E1-5A9CAF2736EF}" srcOrd="0" destOrd="0" presId="urn:microsoft.com/office/officeart/2005/8/layout/hierarchy3"/>
    <dgm:cxn modelId="{A1CFBE06-C010-6B41-9219-7F74875AFC7A}" type="presOf" srcId="{F3430C3E-6915-4314-B604-F89B16F64952}" destId="{5A503885-050C-4A27-8731-D14D869CE9D4}" srcOrd="0" destOrd="0" presId="urn:microsoft.com/office/officeart/2005/8/layout/hierarchy3"/>
    <dgm:cxn modelId="{FBA63C57-6DC2-4A23-AB4C-BA58B294ECA0}" srcId="{43AFB0D5-9682-4C51-A139-FE541D0F0E8A}" destId="{66388D7F-5339-4EF0-A3BC-002ED7B237FD}" srcOrd="0" destOrd="0" parTransId="{21D6DBF9-823E-4FAA-8C60-7537DCA280F7}" sibTransId="{6A7D0E0C-3DDA-4391-A1DB-66432289C24D}"/>
    <dgm:cxn modelId="{07ADBD27-5551-6545-8995-595245F05A94}" type="presOf" srcId="{05837828-BB12-4D8A-AB63-ECD26BBC2EEE}" destId="{3A9E6E86-A978-456C-AA6E-908A201F7EBA}" srcOrd="1" destOrd="0" presId="urn:microsoft.com/office/officeart/2005/8/layout/hierarchy3"/>
    <dgm:cxn modelId="{C517AFD4-2EAA-FD4B-BFD8-EEB273456399}" type="presOf" srcId="{59DD5EF8-2190-4861-9D98-12D1310680DC}" destId="{A42F7EAD-4CC5-470A-8BDF-60AF16676E82}" srcOrd="0" destOrd="0" presId="urn:microsoft.com/office/officeart/2005/8/layout/hierarchy3"/>
    <dgm:cxn modelId="{F7A6FC14-E0A5-45CD-B62E-B143A6319E73}" srcId="{05837828-BB12-4D8A-AB63-ECD26BBC2EEE}" destId="{7F7DFECC-1F85-4C70-B387-217C43037964}" srcOrd="1" destOrd="0" parTransId="{59DD5EF8-2190-4861-9D98-12D1310680DC}" sibTransId="{187E7346-D943-497F-8C9C-F22EBB28A70D}"/>
    <dgm:cxn modelId="{DA01DFC9-1A73-0140-9FFB-AA12822CF3E3}" type="presOf" srcId="{1BC5CEBD-CB81-479F-9698-93A4324ECB1C}" destId="{BC6B2362-4252-4F3A-AB4A-2D52907A1395}" srcOrd="0" destOrd="0" presId="urn:microsoft.com/office/officeart/2005/8/layout/hierarchy3"/>
    <dgm:cxn modelId="{00AB5BE4-3E84-AB43-A19C-F4AD283BE84A}" type="presParOf" srcId="{34CAAD63-C9E6-4134-A902-8125883FAADD}" destId="{78C09FE2-3590-4119-B7CB-B090ADE48A60}" srcOrd="0" destOrd="0" presId="urn:microsoft.com/office/officeart/2005/8/layout/hierarchy3"/>
    <dgm:cxn modelId="{C7D778D0-DB28-6C44-90A8-CEF3EF216EF9}" type="presParOf" srcId="{78C09FE2-3590-4119-B7CB-B090ADE48A60}" destId="{60F4CF6C-E0EB-4056-88DC-ED4F9923BEF9}" srcOrd="0" destOrd="0" presId="urn:microsoft.com/office/officeart/2005/8/layout/hierarchy3"/>
    <dgm:cxn modelId="{192C69DD-085D-424B-97CB-349591784170}" type="presParOf" srcId="{60F4CF6C-E0EB-4056-88DC-ED4F9923BEF9}" destId="{77E27376-E9B2-4BCC-94E1-5A9CAF2736EF}" srcOrd="0" destOrd="0" presId="urn:microsoft.com/office/officeart/2005/8/layout/hierarchy3"/>
    <dgm:cxn modelId="{EDC43F8F-2348-6641-BBA1-68D1269B993E}" type="presParOf" srcId="{60F4CF6C-E0EB-4056-88DC-ED4F9923BEF9}" destId="{3A28ADF3-1C1D-4109-A488-1AD8776CCE2C}" srcOrd="1" destOrd="0" presId="urn:microsoft.com/office/officeart/2005/8/layout/hierarchy3"/>
    <dgm:cxn modelId="{2A14A9BF-A4C5-4C45-AC71-835045FFA2A7}" type="presParOf" srcId="{78C09FE2-3590-4119-B7CB-B090ADE48A60}" destId="{77E211C3-E9FA-4CDE-9EB3-9A3F9A54942E}" srcOrd="1" destOrd="0" presId="urn:microsoft.com/office/officeart/2005/8/layout/hierarchy3"/>
    <dgm:cxn modelId="{D1939236-EA08-FE4C-8DD7-23862F5D3C3C}" type="presParOf" srcId="{77E211C3-E9FA-4CDE-9EB3-9A3F9A54942E}" destId="{EF05523C-D35A-48E5-8B46-7C891438E9A0}" srcOrd="0" destOrd="0" presId="urn:microsoft.com/office/officeart/2005/8/layout/hierarchy3"/>
    <dgm:cxn modelId="{E1B61BA9-B2A3-1B41-AB1F-73C236DBA9BC}" type="presParOf" srcId="{77E211C3-E9FA-4CDE-9EB3-9A3F9A54942E}" destId="{65DBEABC-B3CA-49DB-8D18-78E065E01D3E}" srcOrd="1" destOrd="0" presId="urn:microsoft.com/office/officeart/2005/8/layout/hierarchy3"/>
    <dgm:cxn modelId="{9E767126-9148-7847-91FD-81B9C6E22B07}" type="presParOf" srcId="{77E211C3-E9FA-4CDE-9EB3-9A3F9A54942E}" destId="{6E01F4DC-835A-4A50-B93D-DCF902FE1900}" srcOrd="2" destOrd="0" presId="urn:microsoft.com/office/officeart/2005/8/layout/hierarchy3"/>
    <dgm:cxn modelId="{9E996AA3-1056-DF41-BCF8-A5DA59CC726D}" type="presParOf" srcId="{77E211C3-E9FA-4CDE-9EB3-9A3F9A54942E}" destId="{5A503885-050C-4A27-8731-D14D869CE9D4}" srcOrd="3" destOrd="0" presId="urn:microsoft.com/office/officeart/2005/8/layout/hierarchy3"/>
    <dgm:cxn modelId="{183E21E5-6EC9-AF4C-8374-FB09333EE86C}" type="presParOf" srcId="{34CAAD63-C9E6-4134-A902-8125883FAADD}" destId="{9892C38C-9722-4D60-8D2E-F3FB93A0033E}" srcOrd="1" destOrd="0" presId="urn:microsoft.com/office/officeart/2005/8/layout/hierarchy3"/>
    <dgm:cxn modelId="{5D828B36-A3CC-E94E-8AFB-38ED33C7C16D}" type="presParOf" srcId="{9892C38C-9722-4D60-8D2E-F3FB93A0033E}" destId="{87BFE7C8-AFAB-45F2-B7AC-9A7CB256CA9E}" srcOrd="0" destOrd="0" presId="urn:microsoft.com/office/officeart/2005/8/layout/hierarchy3"/>
    <dgm:cxn modelId="{62D137EA-AF3E-544A-9A81-9F47246E3A92}" type="presParOf" srcId="{87BFE7C8-AFAB-45F2-B7AC-9A7CB256CA9E}" destId="{5D120BAC-4F40-4B56-AEA4-5FFAA346FDC0}" srcOrd="0" destOrd="0" presId="urn:microsoft.com/office/officeart/2005/8/layout/hierarchy3"/>
    <dgm:cxn modelId="{DF9173AE-C774-4541-A4FE-94CE7C2ECB77}" type="presParOf" srcId="{87BFE7C8-AFAB-45F2-B7AC-9A7CB256CA9E}" destId="{3A9E6E86-A978-456C-AA6E-908A201F7EBA}" srcOrd="1" destOrd="0" presId="urn:microsoft.com/office/officeart/2005/8/layout/hierarchy3"/>
    <dgm:cxn modelId="{DAA3DCE8-0B56-2248-9E33-E753C891C29F}" type="presParOf" srcId="{9892C38C-9722-4D60-8D2E-F3FB93A0033E}" destId="{A05D1346-C779-4988-8D9F-D2121E9A3236}" srcOrd="1" destOrd="0" presId="urn:microsoft.com/office/officeart/2005/8/layout/hierarchy3"/>
    <dgm:cxn modelId="{C1D55AC2-8E87-C64B-A421-1AD5258B3B41}" type="presParOf" srcId="{A05D1346-C779-4988-8D9F-D2121E9A3236}" destId="{7E69585A-3105-448A-8CF7-2383C591D422}" srcOrd="0" destOrd="0" presId="urn:microsoft.com/office/officeart/2005/8/layout/hierarchy3"/>
    <dgm:cxn modelId="{689E03CC-2AF5-274F-8533-5D25E33F2572}" type="presParOf" srcId="{A05D1346-C779-4988-8D9F-D2121E9A3236}" destId="{BC6B2362-4252-4F3A-AB4A-2D52907A1395}" srcOrd="1" destOrd="0" presId="urn:microsoft.com/office/officeart/2005/8/layout/hierarchy3"/>
    <dgm:cxn modelId="{C08C40B6-D707-5042-9B66-29F6DBEE8DD5}" type="presParOf" srcId="{A05D1346-C779-4988-8D9F-D2121E9A3236}" destId="{A42F7EAD-4CC5-470A-8BDF-60AF16676E82}" srcOrd="2" destOrd="0" presId="urn:microsoft.com/office/officeart/2005/8/layout/hierarchy3"/>
    <dgm:cxn modelId="{4A495A94-2322-494E-ABB5-E2A489EE7137}" type="presParOf" srcId="{A05D1346-C779-4988-8D9F-D2121E9A3236}" destId="{F0324938-592A-45B3-9014-F3EF0110D39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B14D56-AD20-EE44-AC22-137E060E9714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50E94C2-2FCF-0D4A-BA4B-F90D80E155C1}">
      <dgm:prSet phldrT="[Texto]"/>
      <dgm:spPr/>
      <dgm:t>
        <a:bodyPr/>
        <a:lstStyle/>
        <a:p>
          <a:r>
            <a:rPr lang="es-ES" dirty="0" smtClean="0"/>
            <a:t>Desventajas</a:t>
          </a:r>
          <a:endParaRPr lang="es-ES" dirty="0"/>
        </a:p>
      </dgm:t>
    </dgm:pt>
    <dgm:pt modelId="{749E0B5C-73AC-8A45-B2A1-2F6D4D1C02F0}" type="parTrans" cxnId="{7465E9E8-4667-F04C-8207-A8E99E0C6B73}">
      <dgm:prSet/>
      <dgm:spPr/>
      <dgm:t>
        <a:bodyPr/>
        <a:lstStyle/>
        <a:p>
          <a:endParaRPr lang="es-ES"/>
        </a:p>
      </dgm:t>
    </dgm:pt>
    <dgm:pt modelId="{BBD81805-C9A1-E747-AACB-D7B351215E81}" type="sibTrans" cxnId="{7465E9E8-4667-F04C-8207-A8E99E0C6B73}">
      <dgm:prSet/>
      <dgm:spPr/>
      <dgm:t>
        <a:bodyPr/>
        <a:lstStyle/>
        <a:p>
          <a:endParaRPr lang="es-ES"/>
        </a:p>
      </dgm:t>
    </dgm:pt>
    <dgm:pt modelId="{E80C391D-EA37-CA4D-9F4E-425573160260}">
      <dgm:prSet phldrT="[Texto]"/>
      <dgm:spPr/>
      <dgm:t>
        <a:bodyPr/>
        <a:lstStyle/>
        <a:p>
          <a:r>
            <a:rPr lang="es-ES" dirty="0" smtClean="0"/>
            <a:t>Dolor mamario </a:t>
          </a:r>
          <a:endParaRPr lang="es-ES" dirty="0"/>
        </a:p>
      </dgm:t>
    </dgm:pt>
    <dgm:pt modelId="{7CE6D212-F4C5-7B4C-86CF-EB670E144A56}" type="parTrans" cxnId="{FE3F5909-1AFE-C44B-AFAF-E23945920D43}">
      <dgm:prSet/>
      <dgm:spPr/>
      <dgm:t>
        <a:bodyPr/>
        <a:lstStyle/>
        <a:p>
          <a:endParaRPr lang="es-ES"/>
        </a:p>
      </dgm:t>
    </dgm:pt>
    <dgm:pt modelId="{56A10C2D-7BB7-F945-B6A1-2B154E689A38}" type="sibTrans" cxnId="{FE3F5909-1AFE-C44B-AFAF-E23945920D43}">
      <dgm:prSet/>
      <dgm:spPr/>
      <dgm:t>
        <a:bodyPr/>
        <a:lstStyle/>
        <a:p>
          <a:endParaRPr lang="es-ES"/>
        </a:p>
      </dgm:t>
    </dgm:pt>
    <dgm:pt modelId="{09E8FBED-1E6F-FD42-9DA1-2FA1CD643C90}">
      <dgm:prSet phldrT="[Texto]"/>
      <dgm:spPr/>
      <dgm:t>
        <a:bodyPr/>
        <a:lstStyle/>
        <a:p>
          <a:r>
            <a:rPr lang="es-ES" dirty="0" smtClean="0"/>
            <a:t>Ganancia de peso </a:t>
          </a:r>
          <a:endParaRPr lang="es-ES" dirty="0"/>
        </a:p>
      </dgm:t>
    </dgm:pt>
    <dgm:pt modelId="{2C349D78-ACC8-6F41-9AB2-C03BDFE260F7}" type="parTrans" cxnId="{28CD7C87-2DA0-B043-B0EF-EE2986672E27}">
      <dgm:prSet/>
      <dgm:spPr/>
      <dgm:t>
        <a:bodyPr/>
        <a:lstStyle/>
        <a:p>
          <a:endParaRPr lang="es-ES"/>
        </a:p>
      </dgm:t>
    </dgm:pt>
    <dgm:pt modelId="{084FBC76-D965-0A4A-B3D2-E118C096B95E}" type="sibTrans" cxnId="{28CD7C87-2DA0-B043-B0EF-EE2986672E27}">
      <dgm:prSet/>
      <dgm:spPr/>
      <dgm:t>
        <a:bodyPr/>
        <a:lstStyle/>
        <a:p>
          <a:endParaRPr lang="es-ES"/>
        </a:p>
      </dgm:t>
    </dgm:pt>
    <dgm:pt modelId="{8DBC35B4-F5AF-1640-B08B-0D5CD979211D}">
      <dgm:prSet phldrT="[Texto]"/>
      <dgm:spPr/>
      <dgm:t>
        <a:bodyPr/>
        <a:lstStyle/>
        <a:p>
          <a:r>
            <a:rPr lang="es-ES" dirty="0" smtClean="0"/>
            <a:t>Desventajas</a:t>
          </a:r>
          <a:endParaRPr lang="es-ES" dirty="0"/>
        </a:p>
      </dgm:t>
    </dgm:pt>
    <dgm:pt modelId="{6AE79880-C7C5-6040-AB5A-14846033E86C}" type="parTrans" cxnId="{11363F70-1416-6243-9DED-60F5674B60D1}">
      <dgm:prSet/>
      <dgm:spPr/>
      <dgm:t>
        <a:bodyPr/>
        <a:lstStyle/>
        <a:p>
          <a:endParaRPr lang="es-ES"/>
        </a:p>
      </dgm:t>
    </dgm:pt>
    <dgm:pt modelId="{D03F98EF-A64D-D043-98AD-756901D7AA42}" type="sibTrans" cxnId="{11363F70-1416-6243-9DED-60F5674B60D1}">
      <dgm:prSet/>
      <dgm:spPr/>
      <dgm:t>
        <a:bodyPr/>
        <a:lstStyle/>
        <a:p>
          <a:endParaRPr lang="es-ES"/>
        </a:p>
      </dgm:t>
    </dgm:pt>
    <dgm:pt modelId="{3BE9C24B-FDD9-3A4A-B35F-CF2AC9F524A2}">
      <dgm:prSet phldrT="[Texto]"/>
      <dgm:spPr/>
      <dgm:t>
        <a:bodyPr/>
        <a:lstStyle/>
        <a:p>
          <a:r>
            <a:rPr lang="es-ES" dirty="0" smtClean="0"/>
            <a:t>Cáncer de Mama: Acelera crecimiento de tumor ya presente (igual </a:t>
          </a:r>
          <a:r>
            <a:rPr lang="es-ES" dirty="0" err="1" smtClean="0"/>
            <a:t>ACOs</a:t>
          </a:r>
          <a:r>
            <a:rPr lang="es-ES" dirty="0" smtClean="0"/>
            <a:t>)</a:t>
          </a:r>
          <a:endParaRPr lang="es-ES" dirty="0"/>
        </a:p>
      </dgm:t>
    </dgm:pt>
    <dgm:pt modelId="{D6110EF1-9D6A-5B47-9877-E999B335A627}" type="parTrans" cxnId="{0D33CE08-4DB7-484C-AADB-462F66B3E0C2}">
      <dgm:prSet/>
      <dgm:spPr/>
      <dgm:t>
        <a:bodyPr/>
        <a:lstStyle/>
        <a:p>
          <a:endParaRPr lang="es-ES"/>
        </a:p>
      </dgm:t>
    </dgm:pt>
    <dgm:pt modelId="{C9F213D7-6E7D-384A-8833-5073B8D8DAF8}" type="sibTrans" cxnId="{0D33CE08-4DB7-484C-AADB-462F66B3E0C2}">
      <dgm:prSet/>
      <dgm:spPr/>
      <dgm:t>
        <a:bodyPr/>
        <a:lstStyle/>
        <a:p>
          <a:endParaRPr lang="es-ES"/>
        </a:p>
      </dgm:t>
    </dgm:pt>
    <dgm:pt modelId="{5FBBB9C9-2686-6B4D-AD8F-7DF881E87F7A}">
      <dgm:prSet phldrT="[Texto]" phldr="1"/>
      <dgm:spPr/>
      <dgm:t>
        <a:bodyPr/>
        <a:lstStyle/>
        <a:p>
          <a:endParaRPr lang="es-ES" dirty="0"/>
        </a:p>
      </dgm:t>
    </dgm:pt>
    <dgm:pt modelId="{09115E90-B7AA-F142-9DDE-5FC9C655A393}" type="parTrans" cxnId="{F1EA1FDF-AD8A-B949-9505-8C6FDAA94A85}">
      <dgm:prSet/>
      <dgm:spPr/>
      <dgm:t>
        <a:bodyPr/>
        <a:lstStyle/>
        <a:p>
          <a:endParaRPr lang="es-ES"/>
        </a:p>
      </dgm:t>
    </dgm:pt>
    <dgm:pt modelId="{A3485AC4-660D-6C42-96B5-3245E43B6FD3}" type="sibTrans" cxnId="{F1EA1FDF-AD8A-B949-9505-8C6FDAA94A85}">
      <dgm:prSet/>
      <dgm:spPr/>
      <dgm:t>
        <a:bodyPr/>
        <a:lstStyle/>
        <a:p>
          <a:endParaRPr lang="es-ES"/>
        </a:p>
      </dgm:t>
    </dgm:pt>
    <dgm:pt modelId="{820BB59D-36A9-5D4B-87CC-B4CEAD19E0D4}">
      <dgm:prSet phldrT="[Texto]"/>
      <dgm:spPr/>
      <dgm:t>
        <a:bodyPr/>
        <a:lstStyle/>
        <a:p>
          <a:r>
            <a:rPr lang="es-ES" dirty="0" smtClean="0"/>
            <a:t>Depresión</a:t>
          </a:r>
          <a:endParaRPr lang="es-ES" dirty="0"/>
        </a:p>
      </dgm:t>
    </dgm:pt>
    <dgm:pt modelId="{723188A8-CA23-E249-BC9E-CF270930737C}" type="parTrans" cxnId="{49AA4957-D8B1-8541-91E4-11E10070EA81}">
      <dgm:prSet/>
      <dgm:spPr/>
    </dgm:pt>
    <dgm:pt modelId="{6895BD43-31BA-3848-9609-37E6D110E21E}" type="sibTrans" cxnId="{49AA4957-D8B1-8541-91E4-11E10070EA81}">
      <dgm:prSet/>
      <dgm:spPr/>
    </dgm:pt>
    <dgm:pt modelId="{855A69D4-AA45-544C-A2AC-0F883DDC4782}">
      <dgm:prSet phldrT="[Texto]"/>
      <dgm:spPr/>
      <dgm:t>
        <a:bodyPr/>
        <a:lstStyle/>
        <a:p>
          <a:r>
            <a:rPr lang="es-ES" dirty="0" smtClean="0"/>
            <a:t>Manchado inter-menstrual </a:t>
          </a:r>
          <a:endParaRPr lang="es-ES" dirty="0"/>
        </a:p>
      </dgm:t>
    </dgm:pt>
    <dgm:pt modelId="{6EB25BA2-BE19-0A4C-BCC7-CBA69D939C9D}" type="parTrans" cxnId="{9EB91E6C-A46A-FE44-9EE6-433AD032FD11}">
      <dgm:prSet/>
      <dgm:spPr/>
    </dgm:pt>
    <dgm:pt modelId="{2370E0DE-1A44-E94E-9B9F-4660E0B60875}" type="sibTrans" cxnId="{9EB91E6C-A46A-FE44-9EE6-433AD032FD11}">
      <dgm:prSet/>
      <dgm:spPr/>
    </dgm:pt>
    <dgm:pt modelId="{BDFAD665-B373-FC46-80BC-2E5AE635BC0E}">
      <dgm:prSet phldrT="[Texto]"/>
      <dgm:spPr/>
      <dgm:t>
        <a:bodyPr/>
        <a:lstStyle/>
        <a:p>
          <a:r>
            <a:rPr lang="es-ES" dirty="0" smtClean="0"/>
            <a:t>Dolor de cabeza </a:t>
          </a:r>
          <a:endParaRPr lang="es-ES" dirty="0"/>
        </a:p>
      </dgm:t>
    </dgm:pt>
    <dgm:pt modelId="{D4DB4DFA-35D8-694C-8DA4-17C977D50C95}" type="parTrans" cxnId="{D4298CA3-3B15-C84B-A351-255826A57796}">
      <dgm:prSet/>
      <dgm:spPr/>
    </dgm:pt>
    <dgm:pt modelId="{50831435-CC89-104E-8B23-3EEF7F16348B}" type="sibTrans" cxnId="{D4298CA3-3B15-C84B-A351-255826A57796}">
      <dgm:prSet/>
      <dgm:spPr/>
    </dgm:pt>
    <dgm:pt modelId="{F9328DC7-A455-8C42-9125-97683F60E57D}">
      <dgm:prSet phldrT="[Texto]"/>
      <dgm:spPr/>
      <dgm:t>
        <a:bodyPr/>
        <a:lstStyle/>
        <a:p>
          <a:r>
            <a:rPr lang="es-ES" dirty="0" smtClean="0"/>
            <a:t>RESTITUCIÓN DE CAPACIDAD REPRODUCTIVA 6-8 meses</a:t>
          </a:r>
          <a:endParaRPr lang="es-ES" dirty="0"/>
        </a:p>
      </dgm:t>
    </dgm:pt>
    <dgm:pt modelId="{2D640A56-C79A-294B-9868-CB9C69DB5A23}" type="parTrans" cxnId="{92709FEC-F252-8047-8948-895535E090A0}">
      <dgm:prSet/>
      <dgm:spPr/>
    </dgm:pt>
    <dgm:pt modelId="{AE72B575-F251-134F-A6DA-76B6017C8862}" type="sibTrans" cxnId="{92709FEC-F252-8047-8948-895535E090A0}">
      <dgm:prSet/>
      <dgm:spPr/>
    </dgm:pt>
    <dgm:pt modelId="{C8AAB283-52F1-F241-899A-8F08D035804B}">
      <dgm:prSet phldrT="[Texto]"/>
      <dgm:spPr/>
      <dgm:t>
        <a:bodyPr/>
        <a:lstStyle/>
        <a:p>
          <a:endParaRPr lang="es-ES" dirty="0"/>
        </a:p>
      </dgm:t>
    </dgm:pt>
    <dgm:pt modelId="{103DC11C-3615-324F-B920-2FE926FB2267}" type="parTrans" cxnId="{0D56CE31-7B99-AE4E-809D-0B90FED3CA1E}">
      <dgm:prSet/>
      <dgm:spPr/>
    </dgm:pt>
    <dgm:pt modelId="{246AA056-D0C9-444A-AFA6-37E47BBB9171}" type="sibTrans" cxnId="{0D56CE31-7B99-AE4E-809D-0B90FED3CA1E}">
      <dgm:prSet/>
      <dgm:spPr/>
    </dgm:pt>
    <dgm:pt modelId="{9D9DFF8F-6661-5A41-A169-6A842AA5EC7C}">
      <dgm:prSet phldrT="[Texto]"/>
      <dgm:spPr/>
      <dgm:t>
        <a:bodyPr/>
        <a:lstStyle/>
        <a:p>
          <a:r>
            <a:rPr lang="es-ES" dirty="0" smtClean="0"/>
            <a:t>No uso en adolescentes impacto en DMO (tiempo de recuperación lento 3-4 años) </a:t>
          </a:r>
          <a:endParaRPr lang="es-ES" dirty="0"/>
        </a:p>
      </dgm:t>
    </dgm:pt>
    <dgm:pt modelId="{9C2EB760-E2B4-0940-BADD-8026FFC4CBCA}" type="parTrans" cxnId="{205EDDCA-99B2-BF40-A379-71AF9B95007B}">
      <dgm:prSet/>
      <dgm:spPr/>
    </dgm:pt>
    <dgm:pt modelId="{FDC46075-8B7C-DA48-8EF1-348AB0326AB2}" type="sibTrans" cxnId="{205EDDCA-99B2-BF40-A379-71AF9B95007B}">
      <dgm:prSet/>
      <dgm:spPr/>
    </dgm:pt>
    <dgm:pt modelId="{6E99423C-99EF-D146-892A-3C6951D35753}" type="pres">
      <dgm:prSet presAssocID="{EBB14D56-AD20-EE44-AC22-137E060E97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478D67A-68E4-BB41-8A40-77EAD9C7DBCF}" type="pres">
      <dgm:prSet presAssocID="{250E94C2-2FCF-0D4A-BA4B-F90D80E155C1}" presName="composite" presStyleCnt="0"/>
      <dgm:spPr/>
    </dgm:pt>
    <dgm:pt modelId="{0F5D95A9-D886-C54D-BA40-7E1B4AF868A1}" type="pres">
      <dgm:prSet presAssocID="{250E94C2-2FCF-0D4A-BA4B-F90D80E155C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FD295C-748A-8E4D-AAF9-946FFD951755}" type="pres">
      <dgm:prSet presAssocID="{250E94C2-2FCF-0D4A-BA4B-F90D80E155C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77AFAB-7E27-694F-8317-4B1E39308B7F}" type="pres">
      <dgm:prSet presAssocID="{BBD81805-C9A1-E747-AACB-D7B351215E81}" presName="space" presStyleCnt="0"/>
      <dgm:spPr/>
    </dgm:pt>
    <dgm:pt modelId="{6B05C7F5-436F-BA45-A04A-578A01BF688D}" type="pres">
      <dgm:prSet presAssocID="{8DBC35B4-F5AF-1640-B08B-0D5CD979211D}" presName="composite" presStyleCnt="0"/>
      <dgm:spPr/>
    </dgm:pt>
    <dgm:pt modelId="{922AE802-B9E6-C841-B7DE-5DA1D7B67F72}" type="pres">
      <dgm:prSet presAssocID="{8DBC35B4-F5AF-1640-B08B-0D5CD979211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42A6EA-FA56-0A47-A2B9-7D52643B65A5}" type="pres">
      <dgm:prSet presAssocID="{8DBC35B4-F5AF-1640-B08B-0D5CD979211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CD7C87-2DA0-B043-B0EF-EE2986672E27}" srcId="{250E94C2-2FCF-0D4A-BA4B-F90D80E155C1}" destId="{09E8FBED-1E6F-FD42-9DA1-2FA1CD643C90}" srcOrd="1" destOrd="0" parTransId="{2C349D78-ACC8-6F41-9AB2-C03BDFE260F7}" sibTransId="{084FBC76-D965-0A4A-B3D2-E118C096B95E}"/>
    <dgm:cxn modelId="{5858C48F-6D9E-9D45-B2ED-65571121020E}" type="presOf" srcId="{BDFAD665-B373-FC46-80BC-2E5AE635BC0E}" destId="{8FFD295C-748A-8E4D-AAF9-946FFD951755}" srcOrd="0" destOrd="2" presId="urn:microsoft.com/office/officeart/2005/8/layout/hList1"/>
    <dgm:cxn modelId="{0D56CE31-7B99-AE4E-809D-0B90FED3CA1E}" srcId="{8DBC35B4-F5AF-1640-B08B-0D5CD979211D}" destId="{C8AAB283-52F1-F241-899A-8F08D035804B}" srcOrd="3" destOrd="0" parTransId="{103DC11C-3615-324F-B920-2FE926FB2267}" sibTransId="{246AA056-D0C9-444A-AFA6-37E47BBB9171}"/>
    <dgm:cxn modelId="{B61BFB34-3C59-DE43-A50B-A296099E570C}" type="presOf" srcId="{5FBBB9C9-2686-6B4D-AD8F-7DF881E87F7A}" destId="{5742A6EA-FA56-0A47-A2B9-7D52643B65A5}" srcOrd="0" destOrd="1" presId="urn:microsoft.com/office/officeart/2005/8/layout/hList1"/>
    <dgm:cxn modelId="{205EDDCA-99B2-BF40-A379-71AF9B95007B}" srcId="{8DBC35B4-F5AF-1640-B08B-0D5CD979211D}" destId="{9D9DFF8F-6661-5A41-A169-6A842AA5EC7C}" srcOrd="2" destOrd="0" parTransId="{9C2EB760-E2B4-0940-BADD-8026FFC4CBCA}" sibTransId="{FDC46075-8B7C-DA48-8EF1-348AB0326AB2}"/>
    <dgm:cxn modelId="{92709FEC-F252-8047-8948-895535E090A0}" srcId="{250E94C2-2FCF-0D4A-BA4B-F90D80E155C1}" destId="{F9328DC7-A455-8C42-9125-97683F60E57D}" srcOrd="5" destOrd="0" parTransId="{2D640A56-C79A-294B-9868-CB9C69DB5A23}" sibTransId="{AE72B575-F251-134F-A6DA-76B6017C8862}"/>
    <dgm:cxn modelId="{7465E9E8-4667-F04C-8207-A8E99E0C6B73}" srcId="{EBB14D56-AD20-EE44-AC22-137E060E9714}" destId="{250E94C2-2FCF-0D4A-BA4B-F90D80E155C1}" srcOrd="0" destOrd="0" parTransId="{749E0B5C-73AC-8A45-B2A1-2F6D4D1C02F0}" sibTransId="{BBD81805-C9A1-E747-AACB-D7B351215E81}"/>
    <dgm:cxn modelId="{58A79F49-E755-014C-A66D-7B970E4A5350}" type="presOf" srcId="{E80C391D-EA37-CA4D-9F4E-425573160260}" destId="{8FFD295C-748A-8E4D-AAF9-946FFD951755}" srcOrd="0" destOrd="0" presId="urn:microsoft.com/office/officeart/2005/8/layout/hList1"/>
    <dgm:cxn modelId="{295AF32E-AB93-F243-B722-2BB0A6946E99}" type="presOf" srcId="{250E94C2-2FCF-0D4A-BA4B-F90D80E155C1}" destId="{0F5D95A9-D886-C54D-BA40-7E1B4AF868A1}" srcOrd="0" destOrd="0" presId="urn:microsoft.com/office/officeart/2005/8/layout/hList1"/>
    <dgm:cxn modelId="{7FB09095-E75F-354D-AE3A-02FB6CEF457A}" type="presOf" srcId="{F9328DC7-A455-8C42-9125-97683F60E57D}" destId="{8FFD295C-748A-8E4D-AAF9-946FFD951755}" srcOrd="0" destOrd="5" presId="urn:microsoft.com/office/officeart/2005/8/layout/hList1"/>
    <dgm:cxn modelId="{11363F70-1416-6243-9DED-60F5674B60D1}" srcId="{EBB14D56-AD20-EE44-AC22-137E060E9714}" destId="{8DBC35B4-F5AF-1640-B08B-0D5CD979211D}" srcOrd="1" destOrd="0" parTransId="{6AE79880-C7C5-6040-AB5A-14846033E86C}" sibTransId="{D03F98EF-A64D-D043-98AD-756901D7AA42}"/>
    <dgm:cxn modelId="{5B74B4DC-9789-AB47-9ACA-F9E1CEFD1547}" type="presOf" srcId="{8DBC35B4-F5AF-1640-B08B-0D5CD979211D}" destId="{922AE802-B9E6-C841-B7DE-5DA1D7B67F72}" srcOrd="0" destOrd="0" presId="urn:microsoft.com/office/officeart/2005/8/layout/hList1"/>
    <dgm:cxn modelId="{D4298CA3-3B15-C84B-A351-255826A57796}" srcId="{250E94C2-2FCF-0D4A-BA4B-F90D80E155C1}" destId="{BDFAD665-B373-FC46-80BC-2E5AE635BC0E}" srcOrd="2" destOrd="0" parTransId="{D4DB4DFA-35D8-694C-8DA4-17C977D50C95}" sibTransId="{50831435-CC89-104E-8B23-3EEF7F16348B}"/>
    <dgm:cxn modelId="{2D381018-7487-DE42-9D74-A4C786E023FB}" type="presOf" srcId="{855A69D4-AA45-544C-A2AC-0F883DDC4782}" destId="{8FFD295C-748A-8E4D-AAF9-946FFD951755}" srcOrd="0" destOrd="4" presId="urn:microsoft.com/office/officeart/2005/8/layout/hList1"/>
    <dgm:cxn modelId="{F1EA1FDF-AD8A-B949-9505-8C6FDAA94A85}" srcId="{8DBC35B4-F5AF-1640-B08B-0D5CD979211D}" destId="{5FBBB9C9-2686-6B4D-AD8F-7DF881E87F7A}" srcOrd="1" destOrd="0" parTransId="{09115E90-B7AA-F142-9DDE-5FC9C655A393}" sibTransId="{A3485AC4-660D-6C42-96B5-3245E43B6FD3}"/>
    <dgm:cxn modelId="{FE3F5909-1AFE-C44B-AFAF-E23945920D43}" srcId="{250E94C2-2FCF-0D4A-BA4B-F90D80E155C1}" destId="{E80C391D-EA37-CA4D-9F4E-425573160260}" srcOrd="0" destOrd="0" parTransId="{7CE6D212-F4C5-7B4C-86CF-EB670E144A56}" sibTransId="{56A10C2D-7BB7-F945-B6A1-2B154E689A38}"/>
    <dgm:cxn modelId="{905B025B-42D1-7B41-8B68-5733E7060D81}" type="presOf" srcId="{EBB14D56-AD20-EE44-AC22-137E060E9714}" destId="{6E99423C-99EF-D146-892A-3C6951D35753}" srcOrd="0" destOrd="0" presId="urn:microsoft.com/office/officeart/2005/8/layout/hList1"/>
    <dgm:cxn modelId="{0C353E2A-BCD4-FD49-AEE8-2DB5B6F3F2A1}" type="presOf" srcId="{C8AAB283-52F1-F241-899A-8F08D035804B}" destId="{5742A6EA-FA56-0A47-A2B9-7D52643B65A5}" srcOrd="0" destOrd="3" presId="urn:microsoft.com/office/officeart/2005/8/layout/hList1"/>
    <dgm:cxn modelId="{554F2AB7-DA01-4443-A20C-B6EA9BE495B2}" type="presOf" srcId="{9D9DFF8F-6661-5A41-A169-6A842AA5EC7C}" destId="{5742A6EA-FA56-0A47-A2B9-7D52643B65A5}" srcOrd="0" destOrd="2" presId="urn:microsoft.com/office/officeart/2005/8/layout/hList1"/>
    <dgm:cxn modelId="{4EB7F449-F637-9F4D-8832-B7C52884C720}" type="presOf" srcId="{09E8FBED-1E6F-FD42-9DA1-2FA1CD643C90}" destId="{8FFD295C-748A-8E4D-AAF9-946FFD951755}" srcOrd="0" destOrd="1" presId="urn:microsoft.com/office/officeart/2005/8/layout/hList1"/>
    <dgm:cxn modelId="{F2929C99-F1C7-AA40-BE13-A8176E83775C}" type="presOf" srcId="{820BB59D-36A9-5D4B-87CC-B4CEAD19E0D4}" destId="{8FFD295C-748A-8E4D-AAF9-946FFD951755}" srcOrd="0" destOrd="3" presId="urn:microsoft.com/office/officeart/2005/8/layout/hList1"/>
    <dgm:cxn modelId="{49AA4957-D8B1-8541-91E4-11E10070EA81}" srcId="{250E94C2-2FCF-0D4A-BA4B-F90D80E155C1}" destId="{820BB59D-36A9-5D4B-87CC-B4CEAD19E0D4}" srcOrd="3" destOrd="0" parTransId="{723188A8-CA23-E249-BC9E-CF270930737C}" sibTransId="{6895BD43-31BA-3848-9609-37E6D110E21E}"/>
    <dgm:cxn modelId="{81C47280-061B-0D4C-81AA-E88433321620}" type="presOf" srcId="{3BE9C24B-FDD9-3A4A-B35F-CF2AC9F524A2}" destId="{5742A6EA-FA56-0A47-A2B9-7D52643B65A5}" srcOrd="0" destOrd="0" presId="urn:microsoft.com/office/officeart/2005/8/layout/hList1"/>
    <dgm:cxn modelId="{0D33CE08-4DB7-484C-AADB-462F66B3E0C2}" srcId="{8DBC35B4-F5AF-1640-B08B-0D5CD979211D}" destId="{3BE9C24B-FDD9-3A4A-B35F-CF2AC9F524A2}" srcOrd="0" destOrd="0" parTransId="{D6110EF1-9D6A-5B47-9877-E999B335A627}" sibTransId="{C9F213D7-6E7D-384A-8833-5073B8D8DAF8}"/>
    <dgm:cxn modelId="{9EB91E6C-A46A-FE44-9EE6-433AD032FD11}" srcId="{250E94C2-2FCF-0D4A-BA4B-F90D80E155C1}" destId="{855A69D4-AA45-544C-A2AC-0F883DDC4782}" srcOrd="4" destOrd="0" parTransId="{6EB25BA2-BE19-0A4C-BCC7-CBA69D939C9D}" sibTransId="{2370E0DE-1A44-E94E-9B9F-4660E0B60875}"/>
    <dgm:cxn modelId="{F49EED92-4100-5043-9892-208E1433F2FC}" type="presParOf" srcId="{6E99423C-99EF-D146-892A-3C6951D35753}" destId="{7478D67A-68E4-BB41-8A40-77EAD9C7DBCF}" srcOrd="0" destOrd="0" presId="urn:microsoft.com/office/officeart/2005/8/layout/hList1"/>
    <dgm:cxn modelId="{5788F8B4-1BA4-284F-B998-6E2773C534AD}" type="presParOf" srcId="{7478D67A-68E4-BB41-8A40-77EAD9C7DBCF}" destId="{0F5D95A9-D886-C54D-BA40-7E1B4AF868A1}" srcOrd="0" destOrd="0" presId="urn:microsoft.com/office/officeart/2005/8/layout/hList1"/>
    <dgm:cxn modelId="{4DFCE00F-45D0-994E-BF27-FAECC8767D65}" type="presParOf" srcId="{7478D67A-68E4-BB41-8A40-77EAD9C7DBCF}" destId="{8FFD295C-748A-8E4D-AAF9-946FFD951755}" srcOrd="1" destOrd="0" presId="urn:microsoft.com/office/officeart/2005/8/layout/hList1"/>
    <dgm:cxn modelId="{2E91DC69-2E02-B941-8914-91455B6028BC}" type="presParOf" srcId="{6E99423C-99EF-D146-892A-3C6951D35753}" destId="{3977AFAB-7E27-694F-8317-4B1E39308B7F}" srcOrd="1" destOrd="0" presId="urn:microsoft.com/office/officeart/2005/8/layout/hList1"/>
    <dgm:cxn modelId="{4E65B60E-004D-D948-BBD2-14DFF92DDB6E}" type="presParOf" srcId="{6E99423C-99EF-D146-892A-3C6951D35753}" destId="{6B05C7F5-436F-BA45-A04A-578A01BF688D}" srcOrd="2" destOrd="0" presId="urn:microsoft.com/office/officeart/2005/8/layout/hList1"/>
    <dgm:cxn modelId="{2FF1DECE-E0E3-824F-9CDB-EAC6199F9F76}" type="presParOf" srcId="{6B05C7F5-436F-BA45-A04A-578A01BF688D}" destId="{922AE802-B9E6-C841-B7DE-5DA1D7B67F72}" srcOrd="0" destOrd="0" presId="urn:microsoft.com/office/officeart/2005/8/layout/hList1"/>
    <dgm:cxn modelId="{18A2341A-821F-3D44-9A73-1D12A358282C}" type="presParOf" srcId="{6B05C7F5-436F-BA45-A04A-578A01BF688D}" destId="{5742A6EA-FA56-0A47-A2B9-7D52643B65A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45EAFB-55EB-5941-9176-3E822FFED57E}" type="doc">
      <dgm:prSet loTypeId="urn:microsoft.com/office/officeart/2005/8/layout/v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399A319-D39C-EB48-8507-1E6D9AA0E0CB}">
      <dgm:prSet phldrT="[Texto]"/>
      <dgm:spPr/>
      <dgm:t>
        <a:bodyPr/>
        <a:lstStyle/>
        <a:p>
          <a:r>
            <a:rPr lang="es-ES" dirty="0" smtClean="0"/>
            <a:t>Beneficios no Anticonceptivos </a:t>
          </a:r>
          <a:endParaRPr lang="es-ES" dirty="0"/>
        </a:p>
      </dgm:t>
    </dgm:pt>
    <dgm:pt modelId="{73BDEEF5-A38E-BC4D-A90F-75BE7436D119}" type="parTrans" cxnId="{911BF7D3-2F4C-6F47-854F-63870090052F}">
      <dgm:prSet/>
      <dgm:spPr/>
      <dgm:t>
        <a:bodyPr/>
        <a:lstStyle/>
        <a:p>
          <a:endParaRPr lang="es-ES"/>
        </a:p>
      </dgm:t>
    </dgm:pt>
    <dgm:pt modelId="{BE815ACE-1A1E-4145-9CB1-6E81A804FBEC}" type="sibTrans" cxnId="{911BF7D3-2F4C-6F47-854F-63870090052F}">
      <dgm:prSet/>
      <dgm:spPr/>
      <dgm:t>
        <a:bodyPr/>
        <a:lstStyle/>
        <a:p>
          <a:endParaRPr lang="es-ES"/>
        </a:p>
      </dgm:t>
    </dgm:pt>
    <dgm:pt modelId="{C69632D7-483E-854F-B5CE-9356860B3156}">
      <dgm:prSet phldrT="[Texto]"/>
      <dgm:spPr/>
      <dgm:t>
        <a:bodyPr/>
        <a:lstStyle/>
        <a:p>
          <a:r>
            <a:rPr lang="es-ES" dirty="0" smtClean="0"/>
            <a:t>Reducción de miomas – </a:t>
          </a:r>
          <a:r>
            <a:rPr lang="es-ES" dirty="0" err="1" smtClean="0"/>
            <a:t>adenomiosis</a:t>
          </a:r>
          <a:r>
            <a:rPr lang="es-ES" dirty="0" smtClean="0"/>
            <a:t> </a:t>
          </a:r>
          <a:endParaRPr lang="es-ES" dirty="0"/>
        </a:p>
      </dgm:t>
    </dgm:pt>
    <dgm:pt modelId="{CFAB5012-8A7E-C647-8F30-9F01725940B3}" type="parTrans" cxnId="{D68D6CB8-28A1-8346-8326-7C8FA000A2BA}">
      <dgm:prSet/>
      <dgm:spPr/>
      <dgm:t>
        <a:bodyPr/>
        <a:lstStyle/>
        <a:p>
          <a:endParaRPr lang="es-ES"/>
        </a:p>
      </dgm:t>
    </dgm:pt>
    <dgm:pt modelId="{EDC89B97-9800-854D-8D5D-BD4D7E30B6A9}" type="sibTrans" cxnId="{D68D6CB8-28A1-8346-8326-7C8FA000A2BA}">
      <dgm:prSet/>
      <dgm:spPr/>
      <dgm:t>
        <a:bodyPr/>
        <a:lstStyle/>
        <a:p>
          <a:endParaRPr lang="es-ES"/>
        </a:p>
      </dgm:t>
    </dgm:pt>
    <dgm:pt modelId="{DECE1815-E2B5-A849-A7D1-7688C6FDA299}">
      <dgm:prSet phldrT="[Texto]"/>
      <dgm:spPr/>
      <dgm:t>
        <a:bodyPr/>
        <a:lstStyle/>
        <a:p>
          <a:r>
            <a:rPr lang="es-ES" dirty="0" smtClean="0"/>
            <a:t>Protección vs EPI</a:t>
          </a:r>
          <a:endParaRPr lang="es-ES" dirty="0"/>
        </a:p>
      </dgm:t>
    </dgm:pt>
    <dgm:pt modelId="{109E1FF6-11A1-8D4E-9FE2-D3557C2D3383}" type="parTrans" cxnId="{C672BA50-50B9-B345-B012-B16B82FE00B8}">
      <dgm:prSet/>
      <dgm:spPr/>
      <dgm:t>
        <a:bodyPr/>
        <a:lstStyle/>
        <a:p>
          <a:endParaRPr lang="es-ES"/>
        </a:p>
      </dgm:t>
    </dgm:pt>
    <dgm:pt modelId="{1639A2A4-41AA-554E-8869-1CCAFF55BEFD}" type="sibTrans" cxnId="{C672BA50-50B9-B345-B012-B16B82FE00B8}">
      <dgm:prSet/>
      <dgm:spPr/>
      <dgm:t>
        <a:bodyPr/>
        <a:lstStyle/>
        <a:p>
          <a:endParaRPr lang="es-ES"/>
        </a:p>
      </dgm:t>
    </dgm:pt>
    <dgm:pt modelId="{B2474C99-B51F-8446-885D-D5FE94FE24AC}">
      <dgm:prSet phldrT="[Texto]"/>
      <dgm:spPr/>
      <dgm:t>
        <a:bodyPr/>
        <a:lstStyle/>
        <a:p>
          <a:r>
            <a:rPr lang="es-ES" dirty="0" smtClean="0"/>
            <a:t>Endometriosis </a:t>
          </a:r>
          <a:endParaRPr lang="es-ES" dirty="0"/>
        </a:p>
      </dgm:t>
    </dgm:pt>
    <dgm:pt modelId="{496343DF-7934-B345-891A-F153739E4352}" type="parTrans" cxnId="{ADFB7FDE-8D0B-6048-9B4E-A0C12899195E}">
      <dgm:prSet/>
      <dgm:spPr/>
    </dgm:pt>
    <dgm:pt modelId="{9146E6AE-FB59-B146-A6A7-9671B5978A42}" type="sibTrans" cxnId="{ADFB7FDE-8D0B-6048-9B4E-A0C12899195E}">
      <dgm:prSet/>
      <dgm:spPr/>
    </dgm:pt>
    <dgm:pt modelId="{B66D551A-01C6-844E-9D50-248622D79EB2}" type="pres">
      <dgm:prSet presAssocID="{8E45EAFB-55EB-5941-9176-3E822FFED5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C81E8E0-F65C-BA4D-90A7-E957E302765B}" type="pres">
      <dgm:prSet presAssocID="{E399A319-D39C-EB48-8507-1E6D9AA0E0CB}" presName="linNode" presStyleCnt="0"/>
      <dgm:spPr/>
    </dgm:pt>
    <dgm:pt modelId="{261A925F-A27E-4048-90CA-1F4DA7FDF1F5}" type="pres">
      <dgm:prSet presAssocID="{E399A319-D39C-EB48-8507-1E6D9AA0E0CB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78C56E-7F91-EC41-A39E-41F72E67E0AB}" type="pres">
      <dgm:prSet presAssocID="{E399A319-D39C-EB48-8507-1E6D9AA0E0CB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59FA7E7-CBA1-C748-8C64-2839120B9CB5}" type="presOf" srcId="{DECE1815-E2B5-A849-A7D1-7688C6FDA299}" destId="{CC78C56E-7F91-EC41-A39E-41F72E67E0AB}" srcOrd="0" destOrd="1" presId="urn:microsoft.com/office/officeart/2005/8/layout/vList6"/>
    <dgm:cxn modelId="{28D35DDF-5EF7-E745-9189-E0420CAE6DCD}" type="presOf" srcId="{B2474C99-B51F-8446-885D-D5FE94FE24AC}" destId="{CC78C56E-7F91-EC41-A39E-41F72E67E0AB}" srcOrd="0" destOrd="2" presId="urn:microsoft.com/office/officeart/2005/8/layout/vList6"/>
    <dgm:cxn modelId="{FB00BC64-7C1B-0D49-A94B-9FEBB527FAF4}" type="presOf" srcId="{E399A319-D39C-EB48-8507-1E6D9AA0E0CB}" destId="{261A925F-A27E-4048-90CA-1F4DA7FDF1F5}" srcOrd="0" destOrd="0" presId="urn:microsoft.com/office/officeart/2005/8/layout/vList6"/>
    <dgm:cxn modelId="{17880D7C-B381-5D4B-9594-876325FD4ED9}" type="presOf" srcId="{8E45EAFB-55EB-5941-9176-3E822FFED57E}" destId="{B66D551A-01C6-844E-9D50-248622D79EB2}" srcOrd="0" destOrd="0" presId="urn:microsoft.com/office/officeart/2005/8/layout/vList6"/>
    <dgm:cxn modelId="{ADFB7FDE-8D0B-6048-9B4E-A0C12899195E}" srcId="{E399A319-D39C-EB48-8507-1E6D9AA0E0CB}" destId="{B2474C99-B51F-8446-885D-D5FE94FE24AC}" srcOrd="2" destOrd="0" parTransId="{496343DF-7934-B345-891A-F153739E4352}" sibTransId="{9146E6AE-FB59-B146-A6A7-9671B5978A42}"/>
    <dgm:cxn modelId="{C672BA50-50B9-B345-B012-B16B82FE00B8}" srcId="{E399A319-D39C-EB48-8507-1E6D9AA0E0CB}" destId="{DECE1815-E2B5-A849-A7D1-7688C6FDA299}" srcOrd="1" destOrd="0" parTransId="{109E1FF6-11A1-8D4E-9FE2-D3557C2D3383}" sibTransId="{1639A2A4-41AA-554E-8869-1CCAFF55BEFD}"/>
    <dgm:cxn modelId="{6061BEA2-33E7-3F41-BA17-617057D3844B}" type="presOf" srcId="{C69632D7-483E-854F-B5CE-9356860B3156}" destId="{CC78C56E-7F91-EC41-A39E-41F72E67E0AB}" srcOrd="0" destOrd="0" presId="urn:microsoft.com/office/officeart/2005/8/layout/vList6"/>
    <dgm:cxn modelId="{D68D6CB8-28A1-8346-8326-7C8FA000A2BA}" srcId="{E399A319-D39C-EB48-8507-1E6D9AA0E0CB}" destId="{C69632D7-483E-854F-B5CE-9356860B3156}" srcOrd="0" destOrd="0" parTransId="{CFAB5012-8A7E-C647-8F30-9F01725940B3}" sibTransId="{EDC89B97-9800-854D-8D5D-BD4D7E30B6A9}"/>
    <dgm:cxn modelId="{911BF7D3-2F4C-6F47-854F-63870090052F}" srcId="{8E45EAFB-55EB-5941-9176-3E822FFED57E}" destId="{E399A319-D39C-EB48-8507-1E6D9AA0E0CB}" srcOrd="0" destOrd="0" parTransId="{73BDEEF5-A38E-BC4D-A90F-75BE7436D119}" sibTransId="{BE815ACE-1A1E-4145-9CB1-6E81A804FBEC}"/>
    <dgm:cxn modelId="{03CE8C42-9BFE-FE42-83FF-0108F980E933}" type="presParOf" srcId="{B66D551A-01C6-844E-9D50-248622D79EB2}" destId="{7C81E8E0-F65C-BA4D-90A7-E957E302765B}" srcOrd="0" destOrd="0" presId="urn:microsoft.com/office/officeart/2005/8/layout/vList6"/>
    <dgm:cxn modelId="{516D2924-1DD3-CD46-B87C-52145188EC68}" type="presParOf" srcId="{7C81E8E0-F65C-BA4D-90A7-E957E302765B}" destId="{261A925F-A27E-4048-90CA-1F4DA7FDF1F5}" srcOrd="0" destOrd="0" presId="urn:microsoft.com/office/officeart/2005/8/layout/vList6"/>
    <dgm:cxn modelId="{F7745FAC-F47C-8C4F-8C02-64577A8C0E0A}" type="presParOf" srcId="{7C81E8E0-F65C-BA4D-90A7-E957E302765B}" destId="{CC78C56E-7F91-EC41-A39E-41F72E67E0A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938DC7-03DA-254A-94DB-8C587800D694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92F1E0A-6E52-DA49-967C-78A388EB5F97}">
      <dgm:prSet phldrT="[Texto]"/>
      <dgm:spPr/>
      <dgm:t>
        <a:bodyPr/>
        <a:lstStyle/>
        <a:p>
          <a:r>
            <a:rPr lang="es-ES" dirty="0" smtClean="0"/>
            <a:t>Ventajas</a:t>
          </a:r>
          <a:endParaRPr lang="es-ES" dirty="0"/>
        </a:p>
      </dgm:t>
    </dgm:pt>
    <dgm:pt modelId="{32E0EE37-DFDD-5746-ACC7-6C9C18624BDF}" type="parTrans" cxnId="{B99C55AC-CFC6-284E-B582-FF695DB4D179}">
      <dgm:prSet/>
      <dgm:spPr/>
      <dgm:t>
        <a:bodyPr/>
        <a:lstStyle/>
        <a:p>
          <a:endParaRPr lang="es-ES"/>
        </a:p>
      </dgm:t>
    </dgm:pt>
    <dgm:pt modelId="{9A5C530B-99A3-384A-B65B-A1C0A77F39DF}" type="sibTrans" cxnId="{B99C55AC-CFC6-284E-B582-FF695DB4D179}">
      <dgm:prSet/>
      <dgm:spPr/>
      <dgm:t>
        <a:bodyPr/>
        <a:lstStyle/>
        <a:p>
          <a:endParaRPr lang="es-ES"/>
        </a:p>
      </dgm:t>
    </dgm:pt>
    <dgm:pt modelId="{66F52FB3-BE09-794C-87A0-EBA92B5B1B0F}">
      <dgm:prSet phldrT="[Texto]"/>
      <dgm:spPr/>
      <dgm:t>
        <a:bodyPr/>
        <a:lstStyle/>
        <a:p>
          <a:r>
            <a:rPr lang="es-ES" dirty="0" smtClean="0"/>
            <a:t>Bajo costo</a:t>
          </a:r>
          <a:endParaRPr lang="es-ES" dirty="0"/>
        </a:p>
      </dgm:t>
    </dgm:pt>
    <dgm:pt modelId="{482306E6-1AAF-C64B-895D-A5E9D52017DC}" type="parTrans" cxnId="{1D0634E6-D513-E44D-A496-31676A4BC8FD}">
      <dgm:prSet/>
      <dgm:spPr/>
      <dgm:t>
        <a:bodyPr/>
        <a:lstStyle/>
        <a:p>
          <a:endParaRPr lang="es-ES"/>
        </a:p>
      </dgm:t>
    </dgm:pt>
    <dgm:pt modelId="{20C3F88E-5A96-A54D-915F-E307E21C0CBC}" type="sibTrans" cxnId="{1D0634E6-D513-E44D-A496-31676A4BC8FD}">
      <dgm:prSet/>
      <dgm:spPr/>
      <dgm:t>
        <a:bodyPr/>
        <a:lstStyle/>
        <a:p>
          <a:endParaRPr lang="es-ES"/>
        </a:p>
      </dgm:t>
    </dgm:pt>
    <dgm:pt modelId="{81C9A678-698B-4A4F-8612-5F08350516F2}">
      <dgm:prSet phldrT="[Texto]"/>
      <dgm:spPr/>
      <dgm:t>
        <a:bodyPr/>
        <a:lstStyle/>
        <a:p>
          <a:r>
            <a:rPr lang="es-ES" dirty="0" smtClean="0"/>
            <a:t>Fáciles de usar </a:t>
          </a:r>
          <a:endParaRPr lang="es-ES" dirty="0"/>
        </a:p>
      </dgm:t>
    </dgm:pt>
    <dgm:pt modelId="{CAD0CADB-56F3-D446-A3A5-5763A2CBC453}" type="parTrans" cxnId="{F0007F79-38FB-4245-BE73-D4AB5C133E18}">
      <dgm:prSet/>
      <dgm:spPr/>
      <dgm:t>
        <a:bodyPr/>
        <a:lstStyle/>
        <a:p>
          <a:endParaRPr lang="es-ES"/>
        </a:p>
      </dgm:t>
    </dgm:pt>
    <dgm:pt modelId="{2853A658-A582-AC40-A88B-E0362B2F1773}" type="sibTrans" cxnId="{F0007F79-38FB-4245-BE73-D4AB5C133E18}">
      <dgm:prSet/>
      <dgm:spPr/>
      <dgm:t>
        <a:bodyPr/>
        <a:lstStyle/>
        <a:p>
          <a:endParaRPr lang="es-ES"/>
        </a:p>
      </dgm:t>
    </dgm:pt>
    <dgm:pt modelId="{0DEC7A99-7202-D14A-BCBC-F6033616FA38}">
      <dgm:prSet phldrT="[Texto]"/>
      <dgm:spPr/>
      <dgm:t>
        <a:bodyPr/>
        <a:lstStyle/>
        <a:p>
          <a:r>
            <a:rPr lang="es-ES" dirty="0" smtClean="0"/>
            <a:t>Desventajas</a:t>
          </a:r>
          <a:endParaRPr lang="es-ES" dirty="0"/>
        </a:p>
      </dgm:t>
    </dgm:pt>
    <dgm:pt modelId="{EA95AFD6-6CC3-D64D-9E9A-19F57E5B8694}" type="parTrans" cxnId="{C9C236C3-B21D-1947-B244-CD17F22DDB9E}">
      <dgm:prSet/>
      <dgm:spPr/>
      <dgm:t>
        <a:bodyPr/>
        <a:lstStyle/>
        <a:p>
          <a:endParaRPr lang="es-ES"/>
        </a:p>
      </dgm:t>
    </dgm:pt>
    <dgm:pt modelId="{8F94E694-F445-CC4A-89BA-8E7F176F2F33}" type="sibTrans" cxnId="{C9C236C3-B21D-1947-B244-CD17F22DDB9E}">
      <dgm:prSet/>
      <dgm:spPr/>
      <dgm:t>
        <a:bodyPr/>
        <a:lstStyle/>
        <a:p>
          <a:endParaRPr lang="es-ES"/>
        </a:p>
      </dgm:t>
    </dgm:pt>
    <dgm:pt modelId="{814023B9-5DBC-1442-B6E4-3CB0DF3458A6}">
      <dgm:prSet phldrT="[Texto]"/>
      <dgm:spPr/>
      <dgm:t>
        <a:bodyPr/>
        <a:lstStyle/>
        <a:p>
          <a:r>
            <a:rPr lang="es-ES" dirty="0" smtClean="0"/>
            <a:t>Falla terapéutica &gt; 25% </a:t>
          </a:r>
          <a:endParaRPr lang="es-ES" dirty="0"/>
        </a:p>
      </dgm:t>
    </dgm:pt>
    <dgm:pt modelId="{1B03E116-AAB1-8041-B4B0-ED3EACB6CCB9}" type="parTrans" cxnId="{C0396B00-4A0D-224F-AF67-7DEB736CC71A}">
      <dgm:prSet/>
      <dgm:spPr/>
      <dgm:t>
        <a:bodyPr/>
        <a:lstStyle/>
        <a:p>
          <a:endParaRPr lang="es-ES"/>
        </a:p>
      </dgm:t>
    </dgm:pt>
    <dgm:pt modelId="{9FF3D6C5-99DB-C042-AC0B-86E5D87F10A5}" type="sibTrans" cxnId="{C0396B00-4A0D-224F-AF67-7DEB736CC71A}">
      <dgm:prSet/>
      <dgm:spPr/>
      <dgm:t>
        <a:bodyPr/>
        <a:lstStyle/>
        <a:p>
          <a:endParaRPr lang="es-ES"/>
        </a:p>
      </dgm:t>
    </dgm:pt>
    <dgm:pt modelId="{F89CD45C-E169-AE4E-946A-E521B24529C3}">
      <dgm:prSet phldrT="[Texto]"/>
      <dgm:spPr/>
      <dgm:t>
        <a:bodyPr/>
        <a:lstStyle/>
        <a:p>
          <a:r>
            <a:rPr lang="es-ES" dirty="0" smtClean="0"/>
            <a:t>Requiere la aplicación 20 min antes de VSA</a:t>
          </a:r>
          <a:endParaRPr lang="es-ES" dirty="0"/>
        </a:p>
      </dgm:t>
    </dgm:pt>
    <dgm:pt modelId="{F2A3F7B4-F5B0-C54C-9A3C-1F2DEC36B627}" type="parTrans" cxnId="{B1508FD0-80C0-2B4B-8708-8A2DBAD71B82}">
      <dgm:prSet/>
      <dgm:spPr/>
      <dgm:t>
        <a:bodyPr/>
        <a:lstStyle/>
        <a:p>
          <a:endParaRPr lang="es-ES"/>
        </a:p>
      </dgm:t>
    </dgm:pt>
    <dgm:pt modelId="{3DB5C711-33EC-2E47-BFA2-46B435EC1A96}" type="sibTrans" cxnId="{B1508FD0-80C0-2B4B-8708-8A2DBAD71B82}">
      <dgm:prSet/>
      <dgm:spPr/>
      <dgm:t>
        <a:bodyPr/>
        <a:lstStyle/>
        <a:p>
          <a:endParaRPr lang="es-ES"/>
        </a:p>
      </dgm:t>
    </dgm:pt>
    <dgm:pt modelId="{2F652088-D045-B34D-85E3-23167373FBED}">
      <dgm:prSet phldrT="[Texto]"/>
      <dgm:spPr/>
      <dgm:t>
        <a:bodyPr/>
        <a:lstStyle/>
        <a:p>
          <a:r>
            <a:rPr lang="es-ES" dirty="0" smtClean="0"/>
            <a:t>Re-aplicación por cada evento </a:t>
          </a:r>
          <a:endParaRPr lang="es-ES" dirty="0"/>
        </a:p>
      </dgm:t>
    </dgm:pt>
    <dgm:pt modelId="{66756CBB-89B6-5540-B491-066949AB2FDB}" type="parTrans" cxnId="{8D7CEE83-AA65-FA47-86A9-8CC7537B0E27}">
      <dgm:prSet/>
      <dgm:spPr/>
      <dgm:t>
        <a:bodyPr/>
        <a:lstStyle/>
        <a:p>
          <a:endParaRPr lang="es-ES"/>
        </a:p>
      </dgm:t>
    </dgm:pt>
    <dgm:pt modelId="{A52C9024-8E99-7A40-9C0A-20E9D49A0BEC}" type="sibTrans" cxnId="{8D7CEE83-AA65-FA47-86A9-8CC7537B0E27}">
      <dgm:prSet/>
      <dgm:spPr/>
      <dgm:t>
        <a:bodyPr/>
        <a:lstStyle/>
        <a:p>
          <a:endParaRPr lang="es-ES"/>
        </a:p>
      </dgm:t>
    </dgm:pt>
    <dgm:pt modelId="{C5ED76F8-3F80-2E4A-9645-DE929D5A0F89}">
      <dgm:prSet phldrT="[Texto]"/>
      <dgm:spPr/>
      <dgm:t>
        <a:bodyPr/>
        <a:lstStyle/>
        <a:p>
          <a:r>
            <a:rPr lang="es-ES" dirty="0" smtClean="0"/>
            <a:t>No mejora al realizar ducha vaginal </a:t>
          </a:r>
          <a:endParaRPr lang="es-ES" dirty="0"/>
        </a:p>
      </dgm:t>
    </dgm:pt>
    <dgm:pt modelId="{73A0208E-771B-B44A-A4DF-AAA34CF968AA}" type="parTrans" cxnId="{0D4A6082-56FD-BD40-ABDD-4FDA8BE82033}">
      <dgm:prSet/>
      <dgm:spPr/>
      <dgm:t>
        <a:bodyPr/>
        <a:lstStyle/>
        <a:p>
          <a:endParaRPr lang="es-ES"/>
        </a:p>
      </dgm:t>
    </dgm:pt>
    <dgm:pt modelId="{1840889D-2177-0D40-A71D-CBF40726E9FE}" type="sibTrans" cxnId="{0D4A6082-56FD-BD40-ABDD-4FDA8BE82033}">
      <dgm:prSet/>
      <dgm:spPr/>
      <dgm:t>
        <a:bodyPr/>
        <a:lstStyle/>
        <a:p>
          <a:endParaRPr lang="es-ES"/>
        </a:p>
      </dgm:t>
    </dgm:pt>
    <dgm:pt modelId="{1F7844F9-CAD5-2146-B6DB-8744B77F01FF}">
      <dgm:prSet phldrT="[Texto]"/>
      <dgm:spPr/>
      <dgm:t>
        <a:bodyPr/>
        <a:lstStyle/>
        <a:p>
          <a:r>
            <a:rPr lang="es-ES" dirty="0" smtClean="0"/>
            <a:t>Irritación vaginal con uso repetitivo</a:t>
          </a:r>
          <a:endParaRPr lang="es-ES" dirty="0"/>
        </a:p>
      </dgm:t>
    </dgm:pt>
    <dgm:pt modelId="{9A346341-3494-D641-A77C-468F173CFDF5}" type="parTrans" cxnId="{8BA998F5-CD0D-094C-BB6F-B4338DF3A290}">
      <dgm:prSet/>
      <dgm:spPr/>
      <dgm:t>
        <a:bodyPr/>
        <a:lstStyle/>
        <a:p>
          <a:endParaRPr lang="es-ES"/>
        </a:p>
      </dgm:t>
    </dgm:pt>
    <dgm:pt modelId="{282FC2F0-A787-7C47-9603-68DAB83FE289}" type="sibTrans" cxnId="{8BA998F5-CD0D-094C-BB6F-B4338DF3A290}">
      <dgm:prSet/>
      <dgm:spPr/>
      <dgm:t>
        <a:bodyPr/>
        <a:lstStyle/>
        <a:p>
          <a:endParaRPr lang="es-ES"/>
        </a:p>
      </dgm:t>
    </dgm:pt>
    <dgm:pt modelId="{9724147F-3CD1-8F40-8D8A-A2140BED273C}">
      <dgm:prSet phldrT="[Texto]"/>
      <dgm:spPr/>
      <dgm:t>
        <a:bodyPr/>
        <a:lstStyle/>
        <a:p>
          <a:r>
            <a:rPr lang="es-ES" dirty="0" smtClean="0"/>
            <a:t>NO efectos sistémicos </a:t>
          </a:r>
          <a:endParaRPr lang="es-ES" dirty="0"/>
        </a:p>
      </dgm:t>
    </dgm:pt>
    <dgm:pt modelId="{6600E357-C9CD-384E-9EC2-7061F48F56BD}" type="parTrans" cxnId="{7F80BA04-5807-7446-9275-8C27E5DBD8A8}">
      <dgm:prSet/>
      <dgm:spPr/>
      <dgm:t>
        <a:bodyPr/>
        <a:lstStyle/>
        <a:p>
          <a:endParaRPr lang="es-ES"/>
        </a:p>
      </dgm:t>
    </dgm:pt>
    <dgm:pt modelId="{58D351FE-071B-074E-BEF2-69603A3741DC}" type="sibTrans" cxnId="{7F80BA04-5807-7446-9275-8C27E5DBD8A8}">
      <dgm:prSet/>
      <dgm:spPr/>
      <dgm:t>
        <a:bodyPr/>
        <a:lstStyle/>
        <a:p>
          <a:endParaRPr lang="es-ES"/>
        </a:p>
      </dgm:t>
    </dgm:pt>
    <dgm:pt modelId="{F73231F6-0C38-5444-8292-E5FDAC13C011}" type="pres">
      <dgm:prSet presAssocID="{C8938DC7-03DA-254A-94DB-8C587800D6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B4CCB50-346C-1941-AB53-B062FF2F7573}" type="pres">
      <dgm:prSet presAssocID="{B92F1E0A-6E52-DA49-967C-78A388EB5F97}" presName="composite" presStyleCnt="0"/>
      <dgm:spPr/>
    </dgm:pt>
    <dgm:pt modelId="{142789E1-913A-3B47-A06E-83ABB6EDF0A1}" type="pres">
      <dgm:prSet presAssocID="{B92F1E0A-6E52-DA49-967C-78A388EB5F9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A73AB3-05B6-BA46-AF40-82372282D802}" type="pres">
      <dgm:prSet presAssocID="{B92F1E0A-6E52-DA49-967C-78A388EB5F9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463202-3361-2048-B85D-68A42C26C089}" type="pres">
      <dgm:prSet presAssocID="{9A5C530B-99A3-384A-B65B-A1C0A77F39DF}" presName="space" presStyleCnt="0"/>
      <dgm:spPr/>
    </dgm:pt>
    <dgm:pt modelId="{82CF57ED-A2C2-A749-8031-0E78BC42B392}" type="pres">
      <dgm:prSet presAssocID="{0DEC7A99-7202-D14A-BCBC-F6033616FA38}" presName="composite" presStyleCnt="0"/>
      <dgm:spPr/>
    </dgm:pt>
    <dgm:pt modelId="{0ED03624-100F-E341-ACC9-4288DCD063FC}" type="pres">
      <dgm:prSet presAssocID="{0DEC7A99-7202-D14A-BCBC-F6033616FA3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48C42C-4E15-054F-B3B1-57791F810F8E}" type="pres">
      <dgm:prSet presAssocID="{0DEC7A99-7202-D14A-BCBC-F6033616FA3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FD8E6BC-315C-EA4C-8158-8C64B9AD3EE8}" type="presOf" srcId="{C8938DC7-03DA-254A-94DB-8C587800D694}" destId="{F73231F6-0C38-5444-8292-E5FDAC13C011}" srcOrd="0" destOrd="0" presId="urn:microsoft.com/office/officeart/2005/8/layout/hList1"/>
    <dgm:cxn modelId="{0D4A6082-56FD-BD40-ABDD-4FDA8BE82033}" srcId="{0DEC7A99-7202-D14A-BCBC-F6033616FA38}" destId="{C5ED76F8-3F80-2E4A-9645-DE929D5A0F89}" srcOrd="3" destOrd="0" parTransId="{73A0208E-771B-B44A-A4DF-AAA34CF968AA}" sibTransId="{1840889D-2177-0D40-A71D-CBF40726E9FE}"/>
    <dgm:cxn modelId="{1D0634E6-D513-E44D-A496-31676A4BC8FD}" srcId="{B92F1E0A-6E52-DA49-967C-78A388EB5F97}" destId="{66F52FB3-BE09-794C-87A0-EBA92B5B1B0F}" srcOrd="0" destOrd="0" parTransId="{482306E6-1AAF-C64B-895D-A5E9D52017DC}" sibTransId="{20C3F88E-5A96-A54D-915F-E307E21C0CBC}"/>
    <dgm:cxn modelId="{42157A5A-B106-534D-B798-6A6CE0D8EAF7}" type="presOf" srcId="{81C9A678-698B-4A4F-8612-5F08350516F2}" destId="{44A73AB3-05B6-BA46-AF40-82372282D802}" srcOrd="0" destOrd="1" presId="urn:microsoft.com/office/officeart/2005/8/layout/hList1"/>
    <dgm:cxn modelId="{E68772C7-E52A-B244-AFFF-8714F3EAC627}" type="presOf" srcId="{1F7844F9-CAD5-2146-B6DB-8744B77F01FF}" destId="{4F48C42C-4E15-054F-B3B1-57791F810F8E}" srcOrd="0" destOrd="4" presId="urn:microsoft.com/office/officeart/2005/8/layout/hList1"/>
    <dgm:cxn modelId="{B99C55AC-CFC6-284E-B582-FF695DB4D179}" srcId="{C8938DC7-03DA-254A-94DB-8C587800D694}" destId="{B92F1E0A-6E52-DA49-967C-78A388EB5F97}" srcOrd="0" destOrd="0" parTransId="{32E0EE37-DFDD-5746-ACC7-6C9C18624BDF}" sibTransId="{9A5C530B-99A3-384A-B65B-A1C0A77F39DF}"/>
    <dgm:cxn modelId="{53F22EB8-49BA-D648-AC5A-56A6FF176452}" type="presOf" srcId="{B92F1E0A-6E52-DA49-967C-78A388EB5F97}" destId="{142789E1-913A-3B47-A06E-83ABB6EDF0A1}" srcOrd="0" destOrd="0" presId="urn:microsoft.com/office/officeart/2005/8/layout/hList1"/>
    <dgm:cxn modelId="{A86AEA16-B36C-504C-B6D7-44C6B83445D4}" type="presOf" srcId="{0DEC7A99-7202-D14A-BCBC-F6033616FA38}" destId="{0ED03624-100F-E341-ACC9-4288DCD063FC}" srcOrd="0" destOrd="0" presId="urn:microsoft.com/office/officeart/2005/8/layout/hList1"/>
    <dgm:cxn modelId="{F0007F79-38FB-4245-BE73-D4AB5C133E18}" srcId="{B92F1E0A-6E52-DA49-967C-78A388EB5F97}" destId="{81C9A678-698B-4A4F-8612-5F08350516F2}" srcOrd="1" destOrd="0" parTransId="{CAD0CADB-56F3-D446-A3A5-5763A2CBC453}" sibTransId="{2853A658-A582-AC40-A88B-E0362B2F1773}"/>
    <dgm:cxn modelId="{9102A2F1-D0DF-804B-9134-5F2200BE03C7}" type="presOf" srcId="{2F652088-D045-B34D-85E3-23167373FBED}" destId="{4F48C42C-4E15-054F-B3B1-57791F810F8E}" srcOrd="0" destOrd="2" presId="urn:microsoft.com/office/officeart/2005/8/layout/hList1"/>
    <dgm:cxn modelId="{8D7CEE83-AA65-FA47-86A9-8CC7537B0E27}" srcId="{0DEC7A99-7202-D14A-BCBC-F6033616FA38}" destId="{2F652088-D045-B34D-85E3-23167373FBED}" srcOrd="2" destOrd="0" parTransId="{66756CBB-89B6-5540-B491-066949AB2FDB}" sibTransId="{A52C9024-8E99-7A40-9C0A-20E9D49A0BEC}"/>
    <dgm:cxn modelId="{35EF31E8-B30F-B447-947C-0F11CF3D1942}" type="presOf" srcId="{C5ED76F8-3F80-2E4A-9645-DE929D5A0F89}" destId="{4F48C42C-4E15-054F-B3B1-57791F810F8E}" srcOrd="0" destOrd="3" presId="urn:microsoft.com/office/officeart/2005/8/layout/hList1"/>
    <dgm:cxn modelId="{8BA998F5-CD0D-094C-BB6F-B4338DF3A290}" srcId="{0DEC7A99-7202-D14A-BCBC-F6033616FA38}" destId="{1F7844F9-CAD5-2146-B6DB-8744B77F01FF}" srcOrd="4" destOrd="0" parTransId="{9A346341-3494-D641-A77C-468F173CFDF5}" sibTransId="{282FC2F0-A787-7C47-9603-68DAB83FE289}"/>
    <dgm:cxn modelId="{BDA8E929-4C13-B440-83EB-EBC58D739FAE}" type="presOf" srcId="{F89CD45C-E169-AE4E-946A-E521B24529C3}" destId="{4F48C42C-4E15-054F-B3B1-57791F810F8E}" srcOrd="0" destOrd="1" presId="urn:microsoft.com/office/officeart/2005/8/layout/hList1"/>
    <dgm:cxn modelId="{C0396B00-4A0D-224F-AF67-7DEB736CC71A}" srcId="{0DEC7A99-7202-D14A-BCBC-F6033616FA38}" destId="{814023B9-5DBC-1442-B6E4-3CB0DF3458A6}" srcOrd="0" destOrd="0" parTransId="{1B03E116-AAB1-8041-B4B0-ED3EACB6CCB9}" sibTransId="{9FF3D6C5-99DB-C042-AC0B-86E5D87F10A5}"/>
    <dgm:cxn modelId="{C9C236C3-B21D-1947-B244-CD17F22DDB9E}" srcId="{C8938DC7-03DA-254A-94DB-8C587800D694}" destId="{0DEC7A99-7202-D14A-BCBC-F6033616FA38}" srcOrd="1" destOrd="0" parTransId="{EA95AFD6-6CC3-D64D-9E9A-19F57E5B8694}" sibTransId="{8F94E694-F445-CC4A-89BA-8E7F176F2F33}"/>
    <dgm:cxn modelId="{B1508FD0-80C0-2B4B-8708-8A2DBAD71B82}" srcId="{0DEC7A99-7202-D14A-BCBC-F6033616FA38}" destId="{F89CD45C-E169-AE4E-946A-E521B24529C3}" srcOrd="1" destOrd="0" parTransId="{F2A3F7B4-F5B0-C54C-9A3C-1F2DEC36B627}" sibTransId="{3DB5C711-33EC-2E47-BFA2-46B435EC1A96}"/>
    <dgm:cxn modelId="{7F80BA04-5807-7446-9275-8C27E5DBD8A8}" srcId="{B92F1E0A-6E52-DA49-967C-78A388EB5F97}" destId="{9724147F-3CD1-8F40-8D8A-A2140BED273C}" srcOrd="2" destOrd="0" parTransId="{6600E357-C9CD-384E-9EC2-7061F48F56BD}" sibTransId="{58D351FE-071B-074E-BEF2-69603A3741DC}"/>
    <dgm:cxn modelId="{EC6EE504-FA4E-EC4A-8DF3-DAF56437DE35}" type="presOf" srcId="{9724147F-3CD1-8F40-8D8A-A2140BED273C}" destId="{44A73AB3-05B6-BA46-AF40-82372282D802}" srcOrd="0" destOrd="2" presId="urn:microsoft.com/office/officeart/2005/8/layout/hList1"/>
    <dgm:cxn modelId="{3957604E-88D4-594D-9177-C55C0AAD80D1}" type="presOf" srcId="{66F52FB3-BE09-794C-87A0-EBA92B5B1B0F}" destId="{44A73AB3-05B6-BA46-AF40-82372282D802}" srcOrd="0" destOrd="0" presId="urn:microsoft.com/office/officeart/2005/8/layout/hList1"/>
    <dgm:cxn modelId="{55A8A01A-5D9C-6E42-978C-933B9C5D0DAA}" type="presOf" srcId="{814023B9-5DBC-1442-B6E4-3CB0DF3458A6}" destId="{4F48C42C-4E15-054F-B3B1-57791F810F8E}" srcOrd="0" destOrd="0" presId="urn:microsoft.com/office/officeart/2005/8/layout/hList1"/>
    <dgm:cxn modelId="{432E39AC-E197-A84B-802E-FC99369A7D97}" type="presParOf" srcId="{F73231F6-0C38-5444-8292-E5FDAC13C011}" destId="{3B4CCB50-346C-1941-AB53-B062FF2F7573}" srcOrd="0" destOrd="0" presId="urn:microsoft.com/office/officeart/2005/8/layout/hList1"/>
    <dgm:cxn modelId="{C84CF16E-53A5-1B42-8AF0-2039974F9489}" type="presParOf" srcId="{3B4CCB50-346C-1941-AB53-B062FF2F7573}" destId="{142789E1-913A-3B47-A06E-83ABB6EDF0A1}" srcOrd="0" destOrd="0" presId="urn:microsoft.com/office/officeart/2005/8/layout/hList1"/>
    <dgm:cxn modelId="{93634BDF-B230-B64E-89E7-69D0B4588838}" type="presParOf" srcId="{3B4CCB50-346C-1941-AB53-B062FF2F7573}" destId="{44A73AB3-05B6-BA46-AF40-82372282D802}" srcOrd="1" destOrd="0" presId="urn:microsoft.com/office/officeart/2005/8/layout/hList1"/>
    <dgm:cxn modelId="{128C872E-7F36-1C49-9BAB-596409BAA8E3}" type="presParOf" srcId="{F73231F6-0C38-5444-8292-E5FDAC13C011}" destId="{D3463202-3361-2048-B85D-68A42C26C089}" srcOrd="1" destOrd="0" presId="urn:microsoft.com/office/officeart/2005/8/layout/hList1"/>
    <dgm:cxn modelId="{D1067C05-0D79-924B-8F25-3088A14F4EFB}" type="presParOf" srcId="{F73231F6-0C38-5444-8292-E5FDAC13C011}" destId="{82CF57ED-A2C2-A749-8031-0E78BC42B392}" srcOrd="2" destOrd="0" presId="urn:microsoft.com/office/officeart/2005/8/layout/hList1"/>
    <dgm:cxn modelId="{84A1BF59-9DA1-9741-A630-D5321B69828A}" type="presParOf" srcId="{82CF57ED-A2C2-A749-8031-0E78BC42B392}" destId="{0ED03624-100F-E341-ACC9-4288DCD063FC}" srcOrd="0" destOrd="0" presId="urn:microsoft.com/office/officeart/2005/8/layout/hList1"/>
    <dgm:cxn modelId="{481F2FB0-C52E-A74D-9632-4FBAF0874FA4}" type="presParOf" srcId="{82CF57ED-A2C2-A749-8031-0E78BC42B392}" destId="{4F48C42C-4E15-054F-B3B1-57791F810F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6E366A-6087-4727-BB98-C1FF510FEBF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ACB106B-90A8-4B8C-BE70-22BCE6743817}">
      <dgm:prSet phldrT="[Texto]"/>
      <dgm:spPr/>
      <dgm:t>
        <a:bodyPr/>
        <a:lstStyle/>
        <a:p>
          <a:r>
            <a:rPr lang="es-MX" dirty="0" smtClean="0"/>
            <a:t>Duración flujo menstrual promedio 4 – 6 días</a:t>
          </a:r>
        </a:p>
        <a:p>
          <a:r>
            <a:rPr lang="es-MX" dirty="0" smtClean="0"/>
            <a:t>Mayor pérdida sanguínea : 3 días</a:t>
          </a:r>
          <a:endParaRPr lang="es-MX" dirty="0"/>
        </a:p>
      </dgm:t>
    </dgm:pt>
    <dgm:pt modelId="{1FABCAC8-0340-48AE-97EE-DB8163BC8F44}" type="parTrans" cxnId="{F993BE4F-7B4E-4B01-9E66-636319748D7A}">
      <dgm:prSet/>
      <dgm:spPr/>
      <dgm:t>
        <a:bodyPr/>
        <a:lstStyle/>
        <a:p>
          <a:endParaRPr lang="es-MX"/>
        </a:p>
      </dgm:t>
    </dgm:pt>
    <dgm:pt modelId="{CD07BC6A-9BB9-4151-A05F-0ABD2514700C}" type="sibTrans" cxnId="{F993BE4F-7B4E-4B01-9E66-636319748D7A}">
      <dgm:prSet/>
      <dgm:spPr/>
      <dgm:t>
        <a:bodyPr/>
        <a:lstStyle/>
        <a:p>
          <a:endParaRPr lang="es-MX"/>
        </a:p>
      </dgm:t>
    </dgm:pt>
    <dgm:pt modelId="{57F88861-D7BD-48F7-A3E8-3C27B714C5A4}">
      <dgm:prSet phldrT="[Texto]"/>
      <dgm:spPr/>
      <dgm:t>
        <a:bodyPr/>
        <a:lstStyle/>
        <a:p>
          <a:r>
            <a:rPr lang="es-MX" dirty="0" smtClean="0"/>
            <a:t>3 % presentaran flujos menstruales</a:t>
          </a:r>
        </a:p>
        <a:p>
          <a:r>
            <a:rPr lang="es-MX" dirty="0" smtClean="0"/>
            <a:t>&lt; 3 días o &gt; 7 días</a:t>
          </a:r>
          <a:endParaRPr lang="es-MX" dirty="0"/>
        </a:p>
      </dgm:t>
    </dgm:pt>
    <dgm:pt modelId="{84AFB78B-3474-42EE-9238-69AFF42283AE}" type="parTrans" cxnId="{638B18B4-877F-4C63-A549-8C3736DAFD66}">
      <dgm:prSet/>
      <dgm:spPr/>
      <dgm:t>
        <a:bodyPr/>
        <a:lstStyle/>
        <a:p>
          <a:endParaRPr lang="es-MX"/>
        </a:p>
      </dgm:t>
    </dgm:pt>
    <dgm:pt modelId="{448E2DE6-C272-45AB-A1EF-39C1AFB40C3B}" type="sibTrans" cxnId="{638B18B4-877F-4C63-A549-8C3736DAFD66}">
      <dgm:prSet/>
      <dgm:spPr/>
      <dgm:t>
        <a:bodyPr/>
        <a:lstStyle/>
        <a:p>
          <a:endParaRPr lang="es-MX"/>
        </a:p>
      </dgm:t>
    </dgm:pt>
    <dgm:pt modelId="{26939976-7147-40CE-A646-250630559F28}">
      <dgm:prSet phldrT="[Texto]"/>
      <dgm:spPr/>
      <dgm:t>
        <a:bodyPr/>
        <a:lstStyle/>
        <a:p>
          <a:r>
            <a:rPr lang="es-MX" dirty="0" smtClean="0"/>
            <a:t>Volumen promedio de pérdida menstrual 30 ml</a:t>
          </a:r>
          <a:endParaRPr lang="es-MX" dirty="0"/>
        </a:p>
      </dgm:t>
    </dgm:pt>
    <dgm:pt modelId="{DA89CD1D-2FE9-4639-8DBE-4FA778CE93CC}" type="parTrans" cxnId="{666F8683-4714-4A4C-9F46-2A967BEF4B0E}">
      <dgm:prSet/>
      <dgm:spPr/>
      <dgm:t>
        <a:bodyPr/>
        <a:lstStyle/>
        <a:p>
          <a:endParaRPr lang="es-MX"/>
        </a:p>
      </dgm:t>
    </dgm:pt>
    <dgm:pt modelId="{C116E2E7-39EF-40D5-903B-E0EF69E65A5E}" type="sibTrans" cxnId="{666F8683-4714-4A4C-9F46-2A967BEF4B0E}">
      <dgm:prSet/>
      <dgm:spPr/>
      <dgm:t>
        <a:bodyPr/>
        <a:lstStyle/>
        <a:p>
          <a:endParaRPr lang="es-MX"/>
        </a:p>
      </dgm:t>
    </dgm:pt>
    <dgm:pt modelId="{0B1B80C5-03AB-4DC5-99E2-67210F946699}" type="pres">
      <dgm:prSet presAssocID="{836E366A-6087-4727-BB98-C1FF510FEB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7B7F09D-E14A-4FD0-9245-37E6FEEB721B}" type="pres">
      <dgm:prSet presAssocID="{7ACB106B-90A8-4B8C-BE70-22BCE674381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BF1BFE-95E1-4F31-A6C6-FECE01C2704B}" type="pres">
      <dgm:prSet presAssocID="{CD07BC6A-9BB9-4151-A05F-0ABD2514700C}" presName="sibTrans" presStyleCnt="0"/>
      <dgm:spPr/>
    </dgm:pt>
    <dgm:pt modelId="{CA3CC85C-8982-49AE-BF5B-57833D29135C}" type="pres">
      <dgm:prSet presAssocID="{57F88861-D7BD-48F7-A3E8-3C27B714C5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0A8931-3FA0-4B1B-987F-6D1F94B34D54}" type="pres">
      <dgm:prSet presAssocID="{448E2DE6-C272-45AB-A1EF-39C1AFB40C3B}" presName="sibTrans" presStyleCnt="0"/>
      <dgm:spPr/>
    </dgm:pt>
    <dgm:pt modelId="{246CB0EB-86BB-4DEC-BC73-49B75C9CA276}" type="pres">
      <dgm:prSet presAssocID="{26939976-7147-40CE-A646-250630559F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B6DD3FA-297C-A64C-A3FF-292052363E58}" type="presOf" srcId="{57F88861-D7BD-48F7-A3E8-3C27B714C5A4}" destId="{CA3CC85C-8982-49AE-BF5B-57833D29135C}" srcOrd="0" destOrd="0" presId="urn:microsoft.com/office/officeart/2005/8/layout/default"/>
    <dgm:cxn modelId="{638B18B4-877F-4C63-A549-8C3736DAFD66}" srcId="{836E366A-6087-4727-BB98-C1FF510FEBFB}" destId="{57F88861-D7BD-48F7-A3E8-3C27B714C5A4}" srcOrd="1" destOrd="0" parTransId="{84AFB78B-3474-42EE-9238-69AFF42283AE}" sibTransId="{448E2DE6-C272-45AB-A1EF-39C1AFB40C3B}"/>
    <dgm:cxn modelId="{0706F2AE-BE4A-6041-9FFF-FC52ED10FF92}" type="presOf" srcId="{26939976-7147-40CE-A646-250630559F28}" destId="{246CB0EB-86BB-4DEC-BC73-49B75C9CA276}" srcOrd="0" destOrd="0" presId="urn:microsoft.com/office/officeart/2005/8/layout/default"/>
    <dgm:cxn modelId="{F993BE4F-7B4E-4B01-9E66-636319748D7A}" srcId="{836E366A-6087-4727-BB98-C1FF510FEBFB}" destId="{7ACB106B-90A8-4B8C-BE70-22BCE6743817}" srcOrd="0" destOrd="0" parTransId="{1FABCAC8-0340-48AE-97EE-DB8163BC8F44}" sibTransId="{CD07BC6A-9BB9-4151-A05F-0ABD2514700C}"/>
    <dgm:cxn modelId="{666F8683-4714-4A4C-9F46-2A967BEF4B0E}" srcId="{836E366A-6087-4727-BB98-C1FF510FEBFB}" destId="{26939976-7147-40CE-A646-250630559F28}" srcOrd="2" destOrd="0" parTransId="{DA89CD1D-2FE9-4639-8DBE-4FA778CE93CC}" sibTransId="{C116E2E7-39EF-40D5-903B-E0EF69E65A5E}"/>
    <dgm:cxn modelId="{826E2739-0380-6348-8D69-9FEFF435C5EC}" type="presOf" srcId="{7ACB106B-90A8-4B8C-BE70-22BCE6743817}" destId="{A7B7F09D-E14A-4FD0-9245-37E6FEEB721B}" srcOrd="0" destOrd="0" presId="urn:microsoft.com/office/officeart/2005/8/layout/default"/>
    <dgm:cxn modelId="{ABA96C54-9764-1341-B381-7193C53585DF}" type="presOf" srcId="{836E366A-6087-4727-BB98-C1FF510FEBFB}" destId="{0B1B80C5-03AB-4DC5-99E2-67210F946699}" srcOrd="0" destOrd="0" presId="urn:microsoft.com/office/officeart/2005/8/layout/default"/>
    <dgm:cxn modelId="{13D7397B-EF99-DF48-824F-A9BB034FD712}" type="presParOf" srcId="{0B1B80C5-03AB-4DC5-99E2-67210F946699}" destId="{A7B7F09D-E14A-4FD0-9245-37E6FEEB721B}" srcOrd="0" destOrd="0" presId="urn:microsoft.com/office/officeart/2005/8/layout/default"/>
    <dgm:cxn modelId="{DF6E0F71-FF6D-CF4C-82C3-BDDACFCFE398}" type="presParOf" srcId="{0B1B80C5-03AB-4DC5-99E2-67210F946699}" destId="{22BF1BFE-95E1-4F31-A6C6-FECE01C2704B}" srcOrd="1" destOrd="0" presId="urn:microsoft.com/office/officeart/2005/8/layout/default"/>
    <dgm:cxn modelId="{95119B30-3E61-2147-B5E8-9D3BF6D2EB6F}" type="presParOf" srcId="{0B1B80C5-03AB-4DC5-99E2-67210F946699}" destId="{CA3CC85C-8982-49AE-BF5B-57833D29135C}" srcOrd="2" destOrd="0" presId="urn:microsoft.com/office/officeart/2005/8/layout/default"/>
    <dgm:cxn modelId="{DEB40ACA-A311-C24D-A60F-5E7DB9045635}" type="presParOf" srcId="{0B1B80C5-03AB-4DC5-99E2-67210F946699}" destId="{D30A8931-3FA0-4B1B-987F-6D1F94B34D54}" srcOrd="3" destOrd="0" presId="urn:microsoft.com/office/officeart/2005/8/layout/default"/>
    <dgm:cxn modelId="{761FCF06-1FE6-5849-99AE-530CA729CB9C}" type="presParOf" srcId="{0B1B80C5-03AB-4DC5-99E2-67210F946699}" destId="{246CB0EB-86BB-4DEC-BC73-49B75C9CA27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DE9A61-4097-4243-A237-B84894F87A24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D9965B-2634-4244-A37B-20E948F48D4C}">
      <dgm:prSet phldrT="[Texto]"/>
      <dgm:spPr/>
      <dgm:t>
        <a:bodyPr/>
        <a:lstStyle/>
        <a:p>
          <a:r>
            <a:rPr lang="es-ES" dirty="0" smtClean="0"/>
            <a:t>Eficacia promedio 97-99%</a:t>
          </a:r>
          <a:endParaRPr lang="es-ES" dirty="0"/>
        </a:p>
      </dgm:t>
    </dgm:pt>
    <dgm:pt modelId="{5DAAB811-3655-6041-8B24-6EAAC46CAC9E}" type="parTrans" cxnId="{2BCA592F-C256-7B4E-9549-6E941535CDB2}">
      <dgm:prSet/>
      <dgm:spPr/>
      <dgm:t>
        <a:bodyPr/>
        <a:lstStyle/>
        <a:p>
          <a:endParaRPr lang="es-ES"/>
        </a:p>
      </dgm:t>
    </dgm:pt>
    <dgm:pt modelId="{68CEE962-E9B2-2D42-A50E-A5274AD2EE10}" type="sibTrans" cxnId="{2BCA592F-C256-7B4E-9549-6E941535CDB2}">
      <dgm:prSet/>
      <dgm:spPr/>
      <dgm:t>
        <a:bodyPr/>
        <a:lstStyle/>
        <a:p>
          <a:endParaRPr lang="es-ES"/>
        </a:p>
      </dgm:t>
    </dgm:pt>
    <dgm:pt modelId="{C563CF91-06FF-2B45-BB80-E872527FD783}">
      <dgm:prSet phldrT="[Texto]"/>
      <dgm:spPr/>
      <dgm:t>
        <a:bodyPr/>
        <a:lstStyle/>
        <a:p>
          <a:r>
            <a:rPr lang="es-ES" dirty="0" smtClean="0"/>
            <a:t>Restauración de capacidad reproductiva al mes de suspender el método</a:t>
          </a:r>
          <a:endParaRPr lang="es-ES" dirty="0"/>
        </a:p>
      </dgm:t>
    </dgm:pt>
    <dgm:pt modelId="{C702FD83-AC3A-9142-9DD6-6AEF557D173A}" type="parTrans" cxnId="{80ABDE97-DD22-E840-883E-7D2E710318D8}">
      <dgm:prSet/>
      <dgm:spPr/>
      <dgm:t>
        <a:bodyPr/>
        <a:lstStyle/>
        <a:p>
          <a:endParaRPr lang="es-ES"/>
        </a:p>
      </dgm:t>
    </dgm:pt>
    <dgm:pt modelId="{C1FE3234-AB6A-814C-B9EE-C1870E327D12}" type="sibTrans" cxnId="{80ABDE97-DD22-E840-883E-7D2E710318D8}">
      <dgm:prSet/>
      <dgm:spPr/>
      <dgm:t>
        <a:bodyPr/>
        <a:lstStyle/>
        <a:p>
          <a:endParaRPr lang="es-ES"/>
        </a:p>
      </dgm:t>
    </dgm:pt>
    <dgm:pt modelId="{B5FB82ED-03BB-B34B-B4F4-DBAED988BF17}">
      <dgm:prSet phldrT="[Texto]"/>
      <dgm:spPr/>
      <dgm:t>
        <a:bodyPr/>
        <a:lstStyle/>
        <a:p>
          <a:r>
            <a:rPr lang="es-ES" dirty="0" smtClean="0"/>
            <a:t>No secuelas reproductivas </a:t>
          </a:r>
          <a:endParaRPr lang="es-ES" dirty="0"/>
        </a:p>
      </dgm:t>
    </dgm:pt>
    <dgm:pt modelId="{8AC83C40-4FF6-E148-8E07-84547450B86C}" type="parTrans" cxnId="{1871FB25-003F-6445-BECC-2E78C6E3FD4A}">
      <dgm:prSet/>
      <dgm:spPr/>
      <dgm:t>
        <a:bodyPr/>
        <a:lstStyle/>
        <a:p>
          <a:endParaRPr lang="es-ES"/>
        </a:p>
      </dgm:t>
    </dgm:pt>
    <dgm:pt modelId="{DADB6F3E-DA56-0B48-A874-094CB6A8E114}" type="sibTrans" cxnId="{1871FB25-003F-6445-BECC-2E78C6E3FD4A}">
      <dgm:prSet/>
      <dgm:spPr/>
      <dgm:t>
        <a:bodyPr/>
        <a:lstStyle/>
        <a:p>
          <a:endParaRPr lang="es-ES"/>
        </a:p>
      </dgm:t>
    </dgm:pt>
    <dgm:pt modelId="{173AA7D5-C164-FF48-B2B8-05A8550FFC5F}" type="pres">
      <dgm:prSet presAssocID="{BEDE9A61-4097-4243-A237-B84894F87A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FC1F1CB-5227-9640-864B-485342EA955E}" type="pres">
      <dgm:prSet presAssocID="{A4D9965B-2634-4244-A37B-20E948F48D4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4F03A3-5FFC-2D4D-86BA-883D23390D11}" type="pres">
      <dgm:prSet presAssocID="{68CEE962-E9B2-2D42-A50E-A5274AD2EE10}" presName="sibTrans" presStyleCnt="0"/>
      <dgm:spPr/>
    </dgm:pt>
    <dgm:pt modelId="{9D78067A-710E-E649-8942-357E6D31476D}" type="pres">
      <dgm:prSet presAssocID="{C563CF91-06FF-2B45-BB80-E872527FD78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91390B-2A42-6244-8B02-F3C37F6B4F7F}" type="pres">
      <dgm:prSet presAssocID="{C1FE3234-AB6A-814C-B9EE-C1870E327D12}" presName="sibTrans" presStyleCnt="0"/>
      <dgm:spPr/>
    </dgm:pt>
    <dgm:pt modelId="{AEFDCCB3-2648-FD4D-B732-2F6A7F978901}" type="pres">
      <dgm:prSet presAssocID="{B5FB82ED-03BB-B34B-B4F4-DBAED988BF1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BCA592F-C256-7B4E-9549-6E941535CDB2}" srcId="{BEDE9A61-4097-4243-A237-B84894F87A24}" destId="{A4D9965B-2634-4244-A37B-20E948F48D4C}" srcOrd="0" destOrd="0" parTransId="{5DAAB811-3655-6041-8B24-6EAAC46CAC9E}" sibTransId="{68CEE962-E9B2-2D42-A50E-A5274AD2EE10}"/>
    <dgm:cxn modelId="{D07708C2-1446-F94B-9657-D0B8CBAA78FB}" type="presOf" srcId="{B5FB82ED-03BB-B34B-B4F4-DBAED988BF17}" destId="{AEFDCCB3-2648-FD4D-B732-2F6A7F978901}" srcOrd="0" destOrd="0" presId="urn:microsoft.com/office/officeart/2005/8/layout/default"/>
    <dgm:cxn modelId="{E71CE306-E142-D846-B1C8-F32EA4DE7417}" type="presOf" srcId="{A4D9965B-2634-4244-A37B-20E948F48D4C}" destId="{AFC1F1CB-5227-9640-864B-485342EA955E}" srcOrd="0" destOrd="0" presId="urn:microsoft.com/office/officeart/2005/8/layout/default"/>
    <dgm:cxn modelId="{80ABDE97-DD22-E840-883E-7D2E710318D8}" srcId="{BEDE9A61-4097-4243-A237-B84894F87A24}" destId="{C563CF91-06FF-2B45-BB80-E872527FD783}" srcOrd="1" destOrd="0" parTransId="{C702FD83-AC3A-9142-9DD6-6AEF557D173A}" sibTransId="{C1FE3234-AB6A-814C-B9EE-C1870E327D12}"/>
    <dgm:cxn modelId="{4EB6CD64-3014-7E4E-B606-D53275608E59}" type="presOf" srcId="{BEDE9A61-4097-4243-A237-B84894F87A24}" destId="{173AA7D5-C164-FF48-B2B8-05A8550FFC5F}" srcOrd="0" destOrd="0" presId="urn:microsoft.com/office/officeart/2005/8/layout/default"/>
    <dgm:cxn modelId="{1744340A-D06C-CA40-94D8-08B06EE9F78F}" type="presOf" srcId="{C563CF91-06FF-2B45-BB80-E872527FD783}" destId="{9D78067A-710E-E649-8942-357E6D31476D}" srcOrd="0" destOrd="0" presId="urn:microsoft.com/office/officeart/2005/8/layout/default"/>
    <dgm:cxn modelId="{1871FB25-003F-6445-BECC-2E78C6E3FD4A}" srcId="{BEDE9A61-4097-4243-A237-B84894F87A24}" destId="{B5FB82ED-03BB-B34B-B4F4-DBAED988BF17}" srcOrd="2" destOrd="0" parTransId="{8AC83C40-4FF6-E148-8E07-84547450B86C}" sibTransId="{DADB6F3E-DA56-0B48-A874-094CB6A8E114}"/>
    <dgm:cxn modelId="{04F3D9BF-4814-034C-804E-EB0B06B6A5C4}" type="presParOf" srcId="{173AA7D5-C164-FF48-B2B8-05A8550FFC5F}" destId="{AFC1F1CB-5227-9640-864B-485342EA955E}" srcOrd="0" destOrd="0" presId="urn:microsoft.com/office/officeart/2005/8/layout/default"/>
    <dgm:cxn modelId="{2A0A7D2D-911A-5244-91C2-08BA07DCE6AF}" type="presParOf" srcId="{173AA7D5-C164-FF48-B2B8-05A8550FFC5F}" destId="{0E4F03A3-5FFC-2D4D-86BA-883D23390D11}" srcOrd="1" destOrd="0" presId="urn:microsoft.com/office/officeart/2005/8/layout/default"/>
    <dgm:cxn modelId="{0CD0444F-4A10-764E-ABBF-6D2CFE5C603D}" type="presParOf" srcId="{173AA7D5-C164-FF48-B2B8-05A8550FFC5F}" destId="{9D78067A-710E-E649-8942-357E6D31476D}" srcOrd="2" destOrd="0" presId="urn:microsoft.com/office/officeart/2005/8/layout/default"/>
    <dgm:cxn modelId="{B816FCD3-3292-B441-826F-49A236A48357}" type="presParOf" srcId="{173AA7D5-C164-FF48-B2B8-05A8550FFC5F}" destId="{0991390B-2A42-6244-8B02-F3C37F6B4F7F}" srcOrd="3" destOrd="0" presId="urn:microsoft.com/office/officeart/2005/8/layout/default"/>
    <dgm:cxn modelId="{CC735BC1-AC7E-BC40-8274-B35EDAF6728A}" type="presParOf" srcId="{173AA7D5-C164-FF48-B2B8-05A8550FFC5F}" destId="{AEFDCCB3-2648-FD4D-B732-2F6A7F97890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2100DD-E0C2-5242-B0DF-EDFC3C048ED7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158171-25C7-EC4B-9F06-59A9287843D1}">
      <dgm:prSet phldrT="[Texto]"/>
      <dgm:spPr/>
      <dgm:t>
        <a:bodyPr/>
        <a:lstStyle/>
        <a:p>
          <a:r>
            <a:rPr lang="es-ES" dirty="0" smtClean="0"/>
            <a:t>TEMPORALES</a:t>
          </a:r>
          <a:endParaRPr lang="es-ES" dirty="0"/>
        </a:p>
      </dgm:t>
    </dgm:pt>
    <dgm:pt modelId="{DBABDC68-5923-2444-9321-EB3A27B3EA43}" type="parTrans" cxnId="{53FA10B0-1F3D-C541-8884-27E76E226A34}">
      <dgm:prSet/>
      <dgm:spPr/>
      <dgm:t>
        <a:bodyPr/>
        <a:lstStyle/>
        <a:p>
          <a:endParaRPr lang="es-ES"/>
        </a:p>
      </dgm:t>
    </dgm:pt>
    <dgm:pt modelId="{DBC6EFFC-F4D0-2949-B367-A7A7C61596FF}" type="sibTrans" cxnId="{53FA10B0-1F3D-C541-8884-27E76E226A34}">
      <dgm:prSet/>
      <dgm:spPr/>
      <dgm:t>
        <a:bodyPr/>
        <a:lstStyle/>
        <a:p>
          <a:endParaRPr lang="es-ES"/>
        </a:p>
      </dgm:t>
    </dgm:pt>
    <dgm:pt modelId="{E6965680-CFEF-3849-BEBC-769692CFAD11}">
      <dgm:prSet phldrT="[Texto]"/>
      <dgm:spPr/>
      <dgm:t>
        <a:bodyPr/>
        <a:lstStyle/>
        <a:p>
          <a:r>
            <a:rPr lang="es-ES" dirty="0" smtClean="0"/>
            <a:t>DEFINITIVOS </a:t>
          </a:r>
          <a:endParaRPr lang="es-ES" dirty="0"/>
        </a:p>
      </dgm:t>
    </dgm:pt>
    <dgm:pt modelId="{D39C9A4C-5C40-9A4E-9912-0699BB7FED09}" type="parTrans" cxnId="{CE43CF56-37DB-D646-860E-52724D66CE30}">
      <dgm:prSet/>
      <dgm:spPr/>
      <dgm:t>
        <a:bodyPr/>
        <a:lstStyle/>
        <a:p>
          <a:endParaRPr lang="es-ES"/>
        </a:p>
      </dgm:t>
    </dgm:pt>
    <dgm:pt modelId="{A2740980-F20A-0D47-968B-99A61BC4A899}" type="sibTrans" cxnId="{CE43CF56-37DB-D646-860E-52724D66CE30}">
      <dgm:prSet/>
      <dgm:spPr/>
      <dgm:t>
        <a:bodyPr/>
        <a:lstStyle/>
        <a:p>
          <a:endParaRPr lang="es-ES"/>
        </a:p>
      </dgm:t>
    </dgm:pt>
    <dgm:pt modelId="{B8A3B418-16B9-5343-84BB-BF83AF2111DB}">
      <dgm:prSet phldrT="[Texto]"/>
      <dgm:spPr/>
      <dgm:t>
        <a:bodyPr/>
        <a:lstStyle/>
        <a:p>
          <a:r>
            <a:rPr lang="es-ES" dirty="0" smtClean="0"/>
            <a:t>Quirúrgicos</a:t>
          </a:r>
          <a:endParaRPr lang="es-ES" dirty="0"/>
        </a:p>
      </dgm:t>
    </dgm:pt>
    <dgm:pt modelId="{F3279455-C2AF-9042-B6DE-3DDEC31F9B3A}" type="parTrans" cxnId="{2C2D4266-EB9F-3D41-AD0D-589621B3FA9D}">
      <dgm:prSet/>
      <dgm:spPr/>
      <dgm:t>
        <a:bodyPr/>
        <a:lstStyle/>
        <a:p>
          <a:endParaRPr lang="es-ES"/>
        </a:p>
      </dgm:t>
    </dgm:pt>
    <dgm:pt modelId="{2D38EDD5-E308-0648-8A14-28981863381E}" type="sibTrans" cxnId="{2C2D4266-EB9F-3D41-AD0D-589621B3FA9D}">
      <dgm:prSet/>
      <dgm:spPr/>
      <dgm:t>
        <a:bodyPr/>
        <a:lstStyle/>
        <a:p>
          <a:endParaRPr lang="es-ES"/>
        </a:p>
      </dgm:t>
    </dgm:pt>
    <dgm:pt modelId="{DC7AD3F2-64CF-434C-9655-0ADC11A53772}">
      <dgm:prSet phldrT="[Texto]"/>
      <dgm:spPr/>
      <dgm:t>
        <a:bodyPr/>
        <a:lstStyle/>
        <a:p>
          <a:r>
            <a:rPr lang="es-ES" dirty="0" smtClean="0"/>
            <a:t>OTB </a:t>
          </a:r>
          <a:endParaRPr lang="es-ES" dirty="0"/>
        </a:p>
      </dgm:t>
    </dgm:pt>
    <dgm:pt modelId="{B6A7CC87-3A26-3D44-B825-4428C6A27E63}" type="parTrans" cxnId="{16A648D2-61D0-ED4F-8F50-ACB195BA5719}">
      <dgm:prSet/>
      <dgm:spPr/>
      <dgm:t>
        <a:bodyPr/>
        <a:lstStyle/>
        <a:p>
          <a:endParaRPr lang="es-ES"/>
        </a:p>
      </dgm:t>
    </dgm:pt>
    <dgm:pt modelId="{6853EEBC-375A-5F49-88F9-A4109F60E4CB}" type="sibTrans" cxnId="{16A648D2-61D0-ED4F-8F50-ACB195BA5719}">
      <dgm:prSet/>
      <dgm:spPr/>
      <dgm:t>
        <a:bodyPr/>
        <a:lstStyle/>
        <a:p>
          <a:endParaRPr lang="es-ES"/>
        </a:p>
      </dgm:t>
    </dgm:pt>
    <dgm:pt modelId="{0880C149-650F-564B-9015-2D514DBD3B61}">
      <dgm:prSet phldrT="[Texto]"/>
      <dgm:spPr/>
      <dgm:t>
        <a:bodyPr/>
        <a:lstStyle/>
        <a:p>
          <a:r>
            <a:rPr lang="es-ES" dirty="0" err="1" smtClean="0"/>
            <a:t>Vasectomia</a:t>
          </a:r>
          <a:r>
            <a:rPr lang="es-ES" dirty="0" smtClean="0"/>
            <a:t> </a:t>
          </a:r>
          <a:endParaRPr lang="es-ES" dirty="0"/>
        </a:p>
      </dgm:t>
    </dgm:pt>
    <dgm:pt modelId="{6A5824F5-A62B-7440-B2F4-F3D7D7C6EFC3}" type="parTrans" cxnId="{8C4F8B44-AD0B-6E45-AA30-39AD7F9D80C7}">
      <dgm:prSet/>
      <dgm:spPr/>
      <dgm:t>
        <a:bodyPr/>
        <a:lstStyle/>
        <a:p>
          <a:endParaRPr lang="es-ES"/>
        </a:p>
      </dgm:t>
    </dgm:pt>
    <dgm:pt modelId="{F63D29E1-ECE9-2142-91CA-1B374D30C589}" type="sibTrans" cxnId="{8C4F8B44-AD0B-6E45-AA30-39AD7F9D80C7}">
      <dgm:prSet/>
      <dgm:spPr/>
      <dgm:t>
        <a:bodyPr/>
        <a:lstStyle/>
        <a:p>
          <a:endParaRPr lang="es-ES"/>
        </a:p>
      </dgm:t>
    </dgm:pt>
    <dgm:pt modelId="{05F96C3C-5D62-4941-B339-FBDFCE1E0E86}">
      <dgm:prSet phldrT="[Texto]"/>
      <dgm:spPr/>
      <dgm:t>
        <a:bodyPr/>
        <a:lstStyle/>
        <a:p>
          <a:r>
            <a:rPr lang="es-ES" dirty="0" err="1" smtClean="0"/>
            <a:t>Essure</a:t>
          </a:r>
          <a:r>
            <a:rPr lang="es-ES" dirty="0" smtClean="0"/>
            <a:t> </a:t>
          </a:r>
          <a:endParaRPr lang="es-ES" dirty="0"/>
        </a:p>
      </dgm:t>
    </dgm:pt>
    <dgm:pt modelId="{ECBA4D08-4529-C743-840E-E55842CEB9EB}" type="parTrans" cxnId="{AB612B1E-0C1F-F44A-B63D-9A1F0696A690}">
      <dgm:prSet/>
      <dgm:spPr/>
      <dgm:t>
        <a:bodyPr/>
        <a:lstStyle/>
        <a:p>
          <a:endParaRPr lang="es-ES"/>
        </a:p>
      </dgm:t>
    </dgm:pt>
    <dgm:pt modelId="{32655947-5CA7-F142-9444-0FABBA85E7D6}" type="sibTrans" cxnId="{AB612B1E-0C1F-F44A-B63D-9A1F0696A690}">
      <dgm:prSet/>
      <dgm:spPr/>
      <dgm:t>
        <a:bodyPr/>
        <a:lstStyle/>
        <a:p>
          <a:endParaRPr lang="es-ES"/>
        </a:p>
      </dgm:t>
    </dgm:pt>
    <dgm:pt modelId="{E2D69CC0-47C9-1345-903B-D1B90CC29A29}">
      <dgm:prSet phldrT="[Texto]"/>
      <dgm:spPr/>
      <dgm:t>
        <a:bodyPr/>
        <a:lstStyle/>
        <a:p>
          <a:r>
            <a:rPr lang="es-ES" dirty="0" smtClean="0"/>
            <a:t>Hormonales </a:t>
          </a:r>
          <a:endParaRPr lang="es-ES" dirty="0"/>
        </a:p>
      </dgm:t>
    </dgm:pt>
    <dgm:pt modelId="{AB935EFB-1ADD-F14A-BBA8-6E278E9CAFEF}" type="parTrans" cxnId="{C08F66FB-F608-2A4A-B9D4-EF7E1C19A01C}">
      <dgm:prSet/>
      <dgm:spPr/>
      <dgm:t>
        <a:bodyPr/>
        <a:lstStyle/>
        <a:p>
          <a:endParaRPr lang="es-ES"/>
        </a:p>
      </dgm:t>
    </dgm:pt>
    <dgm:pt modelId="{7B039BD3-65F5-9340-A00C-9FC0E6994396}" type="sibTrans" cxnId="{C08F66FB-F608-2A4A-B9D4-EF7E1C19A01C}">
      <dgm:prSet/>
      <dgm:spPr/>
      <dgm:t>
        <a:bodyPr/>
        <a:lstStyle/>
        <a:p>
          <a:endParaRPr lang="es-ES"/>
        </a:p>
      </dgm:t>
    </dgm:pt>
    <dgm:pt modelId="{85312FBC-2D7E-2D45-BF15-AD24664B058E}">
      <dgm:prSet phldrT="[Texto]"/>
      <dgm:spPr/>
      <dgm:t>
        <a:bodyPr/>
        <a:lstStyle/>
        <a:p>
          <a:r>
            <a:rPr lang="es-ES" dirty="0" smtClean="0"/>
            <a:t>No hormonales </a:t>
          </a:r>
          <a:endParaRPr lang="es-ES" dirty="0"/>
        </a:p>
      </dgm:t>
    </dgm:pt>
    <dgm:pt modelId="{0487290F-B94A-164D-AB12-E2F4835DB10D}" type="parTrans" cxnId="{5465292F-6665-2E4F-AE3A-7BFAD8F84289}">
      <dgm:prSet/>
      <dgm:spPr/>
      <dgm:t>
        <a:bodyPr/>
        <a:lstStyle/>
        <a:p>
          <a:endParaRPr lang="es-ES"/>
        </a:p>
      </dgm:t>
    </dgm:pt>
    <dgm:pt modelId="{07CF33E0-DAC6-9041-B17E-AE0974D537CB}" type="sibTrans" cxnId="{5465292F-6665-2E4F-AE3A-7BFAD8F84289}">
      <dgm:prSet/>
      <dgm:spPr/>
      <dgm:t>
        <a:bodyPr/>
        <a:lstStyle/>
        <a:p>
          <a:endParaRPr lang="es-ES"/>
        </a:p>
      </dgm:t>
    </dgm:pt>
    <dgm:pt modelId="{F0BA5852-B5D8-B140-ACAF-C58B063F04AD}">
      <dgm:prSet phldrT="[Texto]"/>
      <dgm:spPr/>
      <dgm:t>
        <a:bodyPr/>
        <a:lstStyle/>
        <a:p>
          <a:r>
            <a:rPr lang="es-ES" dirty="0" smtClean="0"/>
            <a:t>Barrera </a:t>
          </a:r>
          <a:endParaRPr lang="es-ES" dirty="0"/>
        </a:p>
      </dgm:t>
    </dgm:pt>
    <dgm:pt modelId="{37F06EAD-5560-3C4B-AD4C-30EA9FF26637}" type="parTrans" cxnId="{0E3B8292-4772-EC49-A179-FAD73E03EE51}">
      <dgm:prSet/>
      <dgm:spPr/>
      <dgm:t>
        <a:bodyPr/>
        <a:lstStyle/>
        <a:p>
          <a:endParaRPr lang="es-ES"/>
        </a:p>
      </dgm:t>
    </dgm:pt>
    <dgm:pt modelId="{D1087BE6-3EEB-9A49-9A42-036BC064C6DA}" type="sibTrans" cxnId="{0E3B8292-4772-EC49-A179-FAD73E03EE51}">
      <dgm:prSet/>
      <dgm:spPr/>
      <dgm:t>
        <a:bodyPr/>
        <a:lstStyle/>
        <a:p>
          <a:endParaRPr lang="es-ES"/>
        </a:p>
      </dgm:t>
    </dgm:pt>
    <dgm:pt modelId="{86F9FD9B-999A-394C-AFF9-A3C7D7B45030}">
      <dgm:prSet phldrT="[Texto]"/>
      <dgm:spPr/>
      <dgm:t>
        <a:bodyPr/>
        <a:lstStyle/>
        <a:p>
          <a:r>
            <a:rPr lang="es-ES" dirty="0" smtClean="0"/>
            <a:t>Naturales </a:t>
          </a:r>
          <a:endParaRPr lang="es-ES" dirty="0"/>
        </a:p>
      </dgm:t>
    </dgm:pt>
    <dgm:pt modelId="{8D3588F8-FD68-B141-966D-C6DB45AD99EB}" type="parTrans" cxnId="{AD19253F-F616-694E-A200-37A90C2F9A7C}">
      <dgm:prSet/>
      <dgm:spPr/>
      <dgm:t>
        <a:bodyPr/>
        <a:lstStyle/>
        <a:p>
          <a:endParaRPr lang="es-ES"/>
        </a:p>
      </dgm:t>
    </dgm:pt>
    <dgm:pt modelId="{8AD170BB-8C03-5A44-81EE-1AA7BCB86826}" type="sibTrans" cxnId="{AD19253F-F616-694E-A200-37A90C2F9A7C}">
      <dgm:prSet/>
      <dgm:spPr/>
      <dgm:t>
        <a:bodyPr/>
        <a:lstStyle/>
        <a:p>
          <a:endParaRPr lang="es-ES"/>
        </a:p>
      </dgm:t>
    </dgm:pt>
    <dgm:pt modelId="{085F2A57-5D94-3B4F-8D2B-03EEBB9DE0A3}">
      <dgm:prSet phldrT="[Texto]"/>
      <dgm:spPr/>
      <dgm:t>
        <a:bodyPr/>
        <a:lstStyle/>
        <a:p>
          <a:r>
            <a:rPr lang="es-ES" dirty="0" err="1" smtClean="0"/>
            <a:t>Espermicidad</a:t>
          </a:r>
          <a:endParaRPr lang="es-ES" dirty="0"/>
        </a:p>
      </dgm:t>
    </dgm:pt>
    <dgm:pt modelId="{D93C9C7A-F084-AB43-A4C8-BA11A3648853}" type="parTrans" cxnId="{9E20B1AB-B54C-4C4C-A0AC-D533F6E555AB}">
      <dgm:prSet/>
      <dgm:spPr/>
      <dgm:t>
        <a:bodyPr/>
        <a:lstStyle/>
        <a:p>
          <a:endParaRPr lang="es-ES"/>
        </a:p>
      </dgm:t>
    </dgm:pt>
    <dgm:pt modelId="{9B09C3CB-CF74-BF46-98A8-7398F81D9501}" type="sibTrans" cxnId="{9E20B1AB-B54C-4C4C-A0AC-D533F6E555AB}">
      <dgm:prSet/>
      <dgm:spPr/>
      <dgm:t>
        <a:bodyPr/>
        <a:lstStyle/>
        <a:p>
          <a:endParaRPr lang="es-ES"/>
        </a:p>
      </dgm:t>
    </dgm:pt>
    <dgm:pt modelId="{40C437C8-D9A7-5C45-9982-042B7D49F546}">
      <dgm:prSet phldrT="[Texto]"/>
      <dgm:spPr/>
      <dgm:t>
        <a:bodyPr/>
        <a:lstStyle/>
        <a:p>
          <a:r>
            <a:rPr lang="es-ES" dirty="0" smtClean="0"/>
            <a:t>Pastillas</a:t>
          </a:r>
          <a:endParaRPr lang="es-ES" dirty="0"/>
        </a:p>
      </dgm:t>
    </dgm:pt>
    <dgm:pt modelId="{4A00BE81-08BB-C54E-B9DA-E475C57A9EA2}" type="parTrans" cxnId="{0758AE4E-D074-8843-898C-E85CD2ED76AE}">
      <dgm:prSet/>
      <dgm:spPr/>
      <dgm:t>
        <a:bodyPr/>
        <a:lstStyle/>
        <a:p>
          <a:endParaRPr lang="es-ES"/>
        </a:p>
      </dgm:t>
    </dgm:pt>
    <dgm:pt modelId="{A664F28F-C1ED-2E42-8E76-81200B4642A3}" type="sibTrans" cxnId="{0758AE4E-D074-8843-898C-E85CD2ED76AE}">
      <dgm:prSet/>
      <dgm:spPr/>
      <dgm:t>
        <a:bodyPr/>
        <a:lstStyle/>
        <a:p>
          <a:endParaRPr lang="es-ES"/>
        </a:p>
      </dgm:t>
    </dgm:pt>
    <dgm:pt modelId="{D2A1CBAE-9008-534E-A6AF-ACF7D60822E5}">
      <dgm:prSet phldrT="[Texto]"/>
      <dgm:spPr/>
      <dgm:t>
        <a:bodyPr/>
        <a:lstStyle/>
        <a:p>
          <a:r>
            <a:rPr lang="es-ES" dirty="0" smtClean="0"/>
            <a:t>Inyectables </a:t>
          </a:r>
          <a:endParaRPr lang="es-ES" dirty="0"/>
        </a:p>
      </dgm:t>
    </dgm:pt>
    <dgm:pt modelId="{C5727BB1-18F2-F046-85CF-6F29723F46D5}" type="parTrans" cxnId="{4D5BD86F-4231-0042-A12B-9FD3C04E62D1}">
      <dgm:prSet/>
      <dgm:spPr/>
      <dgm:t>
        <a:bodyPr/>
        <a:lstStyle/>
        <a:p>
          <a:endParaRPr lang="es-ES"/>
        </a:p>
      </dgm:t>
    </dgm:pt>
    <dgm:pt modelId="{FEB66807-5F7C-DB4F-83D1-543FA6667B25}" type="sibTrans" cxnId="{4D5BD86F-4231-0042-A12B-9FD3C04E62D1}">
      <dgm:prSet/>
      <dgm:spPr/>
      <dgm:t>
        <a:bodyPr/>
        <a:lstStyle/>
        <a:p>
          <a:endParaRPr lang="es-ES"/>
        </a:p>
      </dgm:t>
    </dgm:pt>
    <dgm:pt modelId="{777BD82C-6D91-314F-B895-116844D65E1E}">
      <dgm:prSet phldrT="[Texto]"/>
      <dgm:spPr/>
      <dgm:t>
        <a:bodyPr/>
        <a:lstStyle/>
        <a:p>
          <a:r>
            <a:rPr lang="es-ES" dirty="0" smtClean="0"/>
            <a:t>Anillo vaginal </a:t>
          </a:r>
          <a:endParaRPr lang="es-ES" dirty="0"/>
        </a:p>
      </dgm:t>
    </dgm:pt>
    <dgm:pt modelId="{66FE5AA8-F6E1-2A46-A283-F24B5831A23E}" type="parTrans" cxnId="{EE4496C0-56EA-1442-A2B2-E1E98112BC50}">
      <dgm:prSet/>
      <dgm:spPr/>
      <dgm:t>
        <a:bodyPr/>
        <a:lstStyle/>
        <a:p>
          <a:endParaRPr lang="es-ES"/>
        </a:p>
      </dgm:t>
    </dgm:pt>
    <dgm:pt modelId="{B9CFAAFE-B791-1747-9AAF-9303636098EA}" type="sibTrans" cxnId="{EE4496C0-56EA-1442-A2B2-E1E98112BC50}">
      <dgm:prSet/>
      <dgm:spPr/>
      <dgm:t>
        <a:bodyPr/>
        <a:lstStyle/>
        <a:p>
          <a:endParaRPr lang="es-ES"/>
        </a:p>
      </dgm:t>
    </dgm:pt>
    <dgm:pt modelId="{CAA948B8-E659-BA4E-AAF1-9932F200FE52}">
      <dgm:prSet phldrT="[Texto]"/>
      <dgm:spPr/>
      <dgm:t>
        <a:bodyPr/>
        <a:lstStyle/>
        <a:p>
          <a:r>
            <a:rPr lang="es-ES" dirty="0" smtClean="0"/>
            <a:t>Parche </a:t>
          </a:r>
          <a:endParaRPr lang="es-ES" dirty="0"/>
        </a:p>
      </dgm:t>
    </dgm:pt>
    <dgm:pt modelId="{3DFA68B4-BE38-5446-85B0-B162EF99D9A5}" type="parTrans" cxnId="{1C67DF09-ECC3-9345-9B7A-D1E15E866D92}">
      <dgm:prSet/>
      <dgm:spPr/>
      <dgm:t>
        <a:bodyPr/>
        <a:lstStyle/>
        <a:p>
          <a:endParaRPr lang="es-ES"/>
        </a:p>
      </dgm:t>
    </dgm:pt>
    <dgm:pt modelId="{C8CDD03D-A460-6845-826F-3369B77E9A3E}" type="sibTrans" cxnId="{1C67DF09-ECC3-9345-9B7A-D1E15E866D92}">
      <dgm:prSet/>
      <dgm:spPr/>
      <dgm:t>
        <a:bodyPr/>
        <a:lstStyle/>
        <a:p>
          <a:endParaRPr lang="es-ES"/>
        </a:p>
      </dgm:t>
    </dgm:pt>
    <dgm:pt modelId="{E538B6C9-9482-6E42-BA9E-D823AF6E3753}" type="pres">
      <dgm:prSet presAssocID="{322100DD-E0C2-5242-B0DF-EDFC3C048E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2DF1119-CD54-9E4A-8234-2C714A1BC350}" type="pres">
      <dgm:prSet presAssocID="{14158171-25C7-EC4B-9F06-59A9287843D1}" presName="hierRoot1" presStyleCnt="0">
        <dgm:presLayoutVars>
          <dgm:hierBranch val="init"/>
        </dgm:presLayoutVars>
      </dgm:prSet>
      <dgm:spPr/>
    </dgm:pt>
    <dgm:pt modelId="{F7165E8E-A649-5E4D-9FC4-00C88384F22E}" type="pres">
      <dgm:prSet presAssocID="{14158171-25C7-EC4B-9F06-59A9287843D1}" presName="rootComposite1" presStyleCnt="0"/>
      <dgm:spPr/>
    </dgm:pt>
    <dgm:pt modelId="{D0BC1E50-1816-1F43-8B6D-E130BF2D0CE8}" type="pres">
      <dgm:prSet presAssocID="{14158171-25C7-EC4B-9F06-59A9287843D1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B9CC19-0033-124B-A836-D58D6E32C9CA}" type="pres">
      <dgm:prSet presAssocID="{14158171-25C7-EC4B-9F06-59A9287843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D400D20-3AE9-E24B-9F25-77D493972537}" type="pres">
      <dgm:prSet presAssocID="{14158171-25C7-EC4B-9F06-59A9287843D1}" presName="hierChild2" presStyleCnt="0"/>
      <dgm:spPr/>
    </dgm:pt>
    <dgm:pt modelId="{26E6D1CF-0495-7747-920C-92073B1144C3}" type="pres">
      <dgm:prSet presAssocID="{AB935EFB-1ADD-F14A-BBA8-6E278E9CAFE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413671BE-CE42-A248-B4DD-1502B2AE84E9}" type="pres">
      <dgm:prSet presAssocID="{E2D69CC0-47C9-1345-903B-D1B90CC29A29}" presName="hierRoot2" presStyleCnt="0">
        <dgm:presLayoutVars>
          <dgm:hierBranch val="init"/>
        </dgm:presLayoutVars>
      </dgm:prSet>
      <dgm:spPr/>
    </dgm:pt>
    <dgm:pt modelId="{AAD7BF9E-ED26-3841-8C67-DDF2AC14A869}" type="pres">
      <dgm:prSet presAssocID="{E2D69CC0-47C9-1345-903B-D1B90CC29A29}" presName="rootComposite" presStyleCnt="0"/>
      <dgm:spPr/>
    </dgm:pt>
    <dgm:pt modelId="{FDCDD72F-7F9E-9143-9957-4272DD459555}" type="pres">
      <dgm:prSet presAssocID="{E2D69CC0-47C9-1345-903B-D1B90CC29A2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7D211-D385-0445-A73A-4A9589BA6B59}" type="pres">
      <dgm:prSet presAssocID="{E2D69CC0-47C9-1345-903B-D1B90CC29A29}" presName="rootConnector" presStyleLbl="node2" presStyleIdx="0" presStyleCnt="3"/>
      <dgm:spPr/>
      <dgm:t>
        <a:bodyPr/>
        <a:lstStyle/>
        <a:p>
          <a:endParaRPr lang="es-ES"/>
        </a:p>
      </dgm:t>
    </dgm:pt>
    <dgm:pt modelId="{031ECDF6-C88A-D543-8F83-756BF27D9366}" type="pres">
      <dgm:prSet presAssocID="{E2D69CC0-47C9-1345-903B-D1B90CC29A29}" presName="hierChild4" presStyleCnt="0"/>
      <dgm:spPr/>
    </dgm:pt>
    <dgm:pt modelId="{62CEEF78-BAA2-6649-A2E8-9632A96A4864}" type="pres">
      <dgm:prSet presAssocID="{4A00BE81-08BB-C54E-B9DA-E475C57A9EA2}" presName="Name37" presStyleLbl="parChTrans1D3" presStyleIdx="0" presStyleCnt="10"/>
      <dgm:spPr/>
      <dgm:t>
        <a:bodyPr/>
        <a:lstStyle/>
        <a:p>
          <a:endParaRPr lang="es-ES"/>
        </a:p>
      </dgm:t>
    </dgm:pt>
    <dgm:pt modelId="{C21E6FBC-CA51-6E48-968B-B9EC6971CD83}" type="pres">
      <dgm:prSet presAssocID="{40C437C8-D9A7-5C45-9982-042B7D49F546}" presName="hierRoot2" presStyleCnt="0">
        <dgm:presLayoutVars>
          <dgm:hierBranch val="init"/>
        </dgm:presLayoutVars>
      </dgm:prSet>
      <dgm:spPr/>
    </dgm:pt>
    <dgm:pt modelId="{FAC42C79-0693-A04F-9CE3-80010F7D5C57}" type="pres">
      <dgm:prSet presAssocID="{40C437C8-D9A7-5C45-9982-042B7D49F546}" presName="rootComposite" presStyleCnt="0"/>
      <dgm:spPr/>
    </dgm:pt>
    <dgm:pt modelId="{AF6E253E-76DB-D846-A2A3-05F4E00F75D0}" type="pres">
      <dgm:prSet presAssocID="{40C437C8-D9A7-5C45-9982-042B7D49F546}" presName="rootText" presStyleLbl="node3" presStyleIdx="0" presStyleCnt="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70CB74-E076-6B49-9786-B66304D9799A}" type="pres">
      <dgm:prSet presAssocID="{40C437C8-D9A7-5C45-9982-042B7D49F546}" presName="rootConnector" presStyleLbl="node3" presStyleIdx="0" presStyleCnt="10"/>
      <dgm:spPr/>
      <dgm:t>
        <a:bodyPr/>
        <a:lstStyle/>
        <a:p>
          <a:endParaRPr lang="es-ES"/>
        </a:p>
      </dgm:t>
    </dgm:pt>
    <dgm:pt modelId="{3F05642B-5CC1-B04F-AFCE-C93CF6A760BA}" type="pres">
      <dgm:prSet presAssocID="{40C437C8-D9A7-5C45-9982-042B7D49F546}" presName="hierChild4" presStyleCnt="0"/>
      <dgm:spPr/>
    </dgm:pt>
    <dgm:pt modelId="{1E2FDB67-E832-904C-AF41-577287C6CCFF}" type="pres">
      <dgm:prSet presAssocID="{40C437C8-D9A7-5C45-9982-042B7D49F546}" presName="hierChild5" presStyleCnt="0"/>
      <dgm:spPr/>
    </dgm:pt>
    <dgm:pt modelId="{E4B1AB6F-417F-6040-9274-203A415E93D6}" type="pres">
      <dgm:prSet presAssocID="{C5727BB1-18F2-F046-85CF-6F29723F46D5}" presName="Name37" presStyleLbl="parChTrans1D3" presStyleIdx="1" presStyleCnt="10"/>
      <dgm:spPr/>
      <dgm:t>
        <a:bodyPr/>
        <a:lstStyle/>
        <a:p>
          <a:endParaRPr lang="es-ES"/>
        </a:p>
      </dgm:t>
    </dgm:pt>
    <dgm:pt modelId="{1840B697-A13A-7F44-BF2E-8177CE33AE15}" type="pres">
      <dgm:prSet presAssocID="{D2A1CBAE-9008-534E-A6AF-ACF7D60822E5}" presName="hierRoot2" presStyleCnt="0">
        <dgm:presLayoutVars>
          <dgm:hierBranch val="init"/>
        </dgm:presLayoutVars>
      </dgm:prSet>
      <dgm:spPr/>
    </dgm:pt>
    <dgm:pt modelId="{FFFB213B-044E-3A4B-A926-7A08E5240EE1}" type="pres">
      <dgm:prSet presAssocID="{D2A1CBAE-9008-534E-A6AF-ACF7D60822E5}" presName="rootComposite" presStyleCnt="0"/>
      <dgm:spPr/>
    </dgm:pt>
    <dgm:pt modelId="{2BA105B8-BEE1-AA4D-9B26-D57362E7A360}" type="pres">
      <dgm:prSet presAssocID="{D2A1CBAE-9008-534E-A6AF-ACF7D60822E5}" presName="rootText" presStyleLbl="node3" presStyleIdx="1" presStyleCnt="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50937-F10E-8D46-A17B-48BE1D0B1FC9}" type="pres">
      <dgm:prSet presAssocID="{D2A1CBAE-9008-534E-A6AF-ACF7D60822E5}" presName="rootConnector" presStyleLbl="node3" presStyleIdx="1" presStyleCnt="10"/>
      <dgm:spPr/>
      <dgm:t>
        <a:bodyPr/>
        <a:lstStyle/>
        <a:p>
          <a:endParaRPr lang="es-ES"/>
        </a:p>
      </dgm:t>
    </dgm:pt>
    <dgm:pt modelId="{271CA77D-02D4-A54A-B870-D64E8D1F65D3}" type="pres">
      <dgm:prSet presAssocID="{D2A1CBAE-9008-534E-A6AF-ACF7D60822E5}" presName="hierChild4" presStyleCnt="0"/>
      <dgm:spPr/>
    </dgm:pt>
    <dgm:pt modelId="{40BBDE1B-6374-6A40-BB31-D4ED4CE23B26}" type="pres">
      <dgm:prSet presAssocID="{D2A1CBAE-9008-534E-A6AF-ACF7D60822E5}" presName="hierChild5" presStyleCnt="0"/>
      <dgm:spPr/>
    </dgm:pt>
    <dgm:pt modelId="{7DF2A9DE-33E5-0F4C-B9CC-204F4525FE12}" type="pres">
      <dgm:prSet presAssocID="{66FE5AA8-F6E1-2A46-A283-F24B5831A23E}" presName="Name37" presStyleLbl="parChTrans1D3" presStyleIdx="2" presStyleCnt="10"/>
      <dgm:spPr/>
      <dgm:t>
        <a:bodyPr/>
        <a:lstStyle/>
        <a:p>
          <a:endParaRPr lang="es-ES"/>
        </a:p>
      </dgm:t>
    </dgm:pt>
    <dgm:pt modelId="{BF731CA7-56B8-3948-AADC-BD3554C185A5}" type="pres">
      <dgm:prSet presAssocID="{777BD82C-6D91-314F-B895-116844D65E1E}" presName="hierRoot2" presStyleCnt="0">
        <dgm:presLayoutVars>
          <dgm:hierBranch val="init"/>
        </dgm:presLayoutVars>
      </dgm:prSet>
      <dgm:spPr/>
    </dgm:pt>
    <dgm:pt modelId="{DF5AE794-F69E-3745-9E8D-23C358A6E3E2}" type="pres">
      <dgm:prSet presAssocID="{777BD82C-6D91-314F-B895-116844D65E1E}" presName="rootComposite" presStyleCnt="0"/>
      <dgm:spPr/>
    </dgm:pt>
    <dgm:pt modelId="{F051EBF1-15C8-C340-B92A-2FD62CA47BEF}" type="pres">
      <dgm:prSet presAssocID="{777BD82C-6D91-314F-B895-116844D65E1E}" presName="rootText" presStyleLbl="node3" presStyleIdx="2" presStyleCnt="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861D43-05E9-C94B-9B2D-CC154254DAD6}" type="pres">
      <dgm:prSet presAssocID="{777BD82C-6D91-314F-B895-116844D65E1E}" presName="rootConnector" presStyleLbl="node3" presStyleIdx="2" presStyleCnt="10"/>
      <dgm:spPr/>
      <dgm:t>
        <a:bodyPr/>
        <a:lstStyle/>
        <a:p>
          <a:endParaRPr lang="es-ES"/>
        </a:p>
      </dgm:t>
    </dgm:pt>
    <dgm:pt modelId="{A2FA1014-2151-8648-8EEF-7CA86B3E013E}" type="pres">
      <dgm:prSet presAssocID="{777BD82C-6D91-314F-B895-116844D65E1E}" presName="hierChild4" presStyleCnt="0"/>
      <dgm:spPr/>
    </dgm:pt>
    <dgm:pt modelId="{26BA3869-82E3-0B4A-A02B-452FFCDBE32C}" type="pres">
      <dgm:prSet presAssocID="{777BD82C-6D91-314F-B895-116844D65E1E}" presName="hierChild5" presStyleCnt="0"/>
      <dgm:spPr/>
    </dgm:pt>
    <dgm:pt modelId="{348D5A9D-73B7-3943-9EC0-088BC2859B67}" type="pres">
      <dgm:prSet presAssocID="{3DFA68B4-BE38-5446-85B0-B162EF99D9A5}" presName="Name37" presStyleLbl="parChTrans1D3" presStyleIdx="3" presStyleCnt="10"/>
      <dgm:spPr/>
      <dgm:t>
        <a:bodyPr/>
        <a:lstStyle/>
        <a:p>
          <a:endParaRPr lang="es-ES"/>
        </a:p>
      </dgm:t>
    </dgm:pt>
    <dgm:pt modelId="{A7173C9F-0F46-A644-A679-CB0E2071456E}" type="pres">
      <dgm:prSet presAssocID="{CAA948B8-E659-BA4E-AAF1-9932F200FE52}" presName="hierRoot2" presStyleCnt="0">
        <dgm:presLayoutVars>
          <dgm:hierBranch val="init"/>
        </dgm:presLayoutVars>
      </dgm:prSet>
      <dgm:spPr/>
    </dgm:pt>
    <dgm:pt modelId="{F1F6EF8B-0EE9-9149-870C-4AB19ADA9D94}" type="pres">
      <dgm:prSet presAssocID="{CAA948B8-E659-BA4E-AAF1-9932F200FE52}" presName="rootComposite" presStyleCnt="0"/>
      <dgm:spPr/>
    </dgm:pt>
    <dgm:pt modelId="{BD718FF5-79D5-2842-B260-32816968DA8C}" type="pres">
      <dgm:prSet presAssocID="{CAA948B8-E659-BA4E-AAF1-9932F200FE52}" presName="rootText" presStyleLbl="node3" presStyleIdx="3" presStyleCnt="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646D9-6492-CF4D-98B0-1380298EFE34}" type="pres">
      <dgm:prSet presAssocID="{CAA948B8-E659-BA4E-AAF1-9932F200FE52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9394399-B684-7745-8CA2-49CB66960ACF}" type="pres">
      <dgm:prSet presAssocID="{CAA948B8-E659-BA4E-AAF1-9932F200FE52}" presName="hierChild4" presStyleCnt="0"/>
      <dgm:spPr/>
    </dgm:pt>
    <dgm:pt modelId="{43EACE82-1E2A-D147-83B3-62B9A4FB4217}" type="pres">
      <dgm:prSet presAssocID="{CAA948B8-E659-BA4E-AAF1-9932F200FE52}" presName="hierChild5" presStyleCnt="0"/>
      <dgm:spPr/>
    </dgm:pt>
    <dgm:pt modelId="{DDA12F43-C52F-764F-B4CA-A6DA41CD0CEC}" type="pres">
      <dgm:prSet presAssocID="{E2D69CC0-47C9-1345-903B-D1B90CC29A29}" presName="hierChild5" presStyleCnt="0"/>
      <dgm:spPr/>
    </dgm:pt>
    <dgm:pt modelId="{575DCF98-A29C-7C43-B7C5-D4A4136D86F0}" type="pres">
      <dgm:prSet presAssocID="{0487290F-B94A-164D-AB12-E2F4835DB10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BD81F36-DFED-1648-BB62-3FD4B753EF82}" type="pres">
      <dgm:prSet presAssocID="{85312FBC-2D7E-2D45-BF15-AD24664B058E}" presName="hierRoot2" presStyleCnt="0">
        <dgm:presLayoutVars>
          <dgm:hierBranch val="init"/>
        </dgm:presLayoutVars>
      </dgm:prSet>
      <dgm:spPr/>
    </dgm:pt>
    <dgm:pt modelId="{640226BD-A662-9548-99B3-0018B2343EDB}" type="pres">
      <dgm:prSet presAssocID="{85312FBC-2D7E-2D45-BF15-AD24664B058E}" presName="rootComposite" presStyleCnt="0"/>
      <dgm:spPr/>
    </dgm:pt>
    <dgm:pt modelId="{1745E192-CE9F-C94B-9F25-345327E913A6}" type="pres">
      <dgm:prSet presAssocID="{85312FBC-2D7E-2D45-BF15-AD24664B058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9B711D-A0A2-BF44-92F9-C1AE9BBB9E65}" type="pres">
      <dgm:prSet presAssocID="{85312FBC-2D7E-2D45-BF15-AD24664B058E}" presName="rootConnector" presStyleLbl="node2" presStyleIdx="1" presStyleCnt="3"/>
      <dgm:spPr/>
      <dgm:t>
        <a:bodyPr/>
        <a:lstStyle/>
        <a:p>
          <a:endParaRPr lang="es-ES"/>
        </a:p>
      </dgm:t>
    </dgm:pt>
    <dgm:pt modelId="{53DE4092-31D5-F346-87D2-28EC07A15151}" type="pres">
      <dgm:prSet presAssocID="{85312FBC-2D7E-2D45-BF15-AD24664B058E}" presName="hierChild4" presStyleCnt="0"/>
      <dgm:spPr/>
    </dgm:pt>
    <dgm:pt modelId="{7B2DD2F2-1014-5549-B197-0B3D79072D26}" type="pres">
      <dgm:prSet presAssocID="{37F06EAD-5560-3C4B-AD4C-30EA9FF26637}" presName="Name37" presStyleLbl="parChTrans1D3" presStyleIdx="4" presStyleCnt="10"/>
      <dgm:spPr/>
      <dgm:t>
        <a:bodyPr/>
        <a:lstStyle/>
        <a:p>
          <a:endParaRPr lang="es-ES"/>
        </a:p>
      </dgm:t>
    </dgm:pt>
    <dgm:pt modelId="{61F36A76-2B1D-E448-A1B3-29D58641DFDC}" type="pres">
      <dgm:prSet presAssocID="{F0BA5852-B5D8-B140-ACAF-C58B063F04AD}" presName="hierRoot2" presStyleCnt="0">
        <dgm:presLayoutVars>
          <dgm:hierBranch val="init"/>
        </dgm:presLayoutVars>
      </dgm:prSet>
      <dgm:spPr/>
    </dgm:pt>
    <dgm:pt modelId="{4BE8F98A-F284-374C-93E5-7D0AEB8FAE65}" type="pres">
      <dgm:prSet presAssocID="{F0BA5852-B5D8-B140-ACAF-C58B063F04AD}" presName="rootComposite" presStyleCnt="0"/>
      <dgm:spPr/>
    </dgm:pt>
    <dgm:pt modelId="{8DE19549-D4A7-7647-8730-E172F51A294C}" type="pres">
      <dgm:prSet presAssocID="{F0BA5852-B5D8-B140-ACAF-C58B063F04AD}" presName="rootText" presStyleLbl="node3" presStyleIdx="4" presStyleCnt="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3FF13F-0D63-B346-A50D-2A238CB25761}" type="pres">
      <dgm:prSet presAssocID="{F0BA5852-B5D8-B140-ACAF-C58B063F04A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3D3530B8-4AA6-C145-9477-AFB3B48F86B3}" type="pres">
      <dgm:prSet presAssocID="{F0BA5852-B5D8-B140-ACAF-C58B063F04AD}" presName="hierChild4" presStyleCnt="0"/>
      <dgm:spPr/>
    </dgm:pt>
    <dgm:pt modelId="{A03AA19D-F034-624B-82E3-891C10DDF8A2}" type="pres">
      <dgm:prSet presAssocID="{F0BA5852-B5D8-B140-ACAF-C58B063F04AD}" presName="hierChild5" presStyleCnt="0"/>
      <dgm:spPr/>
    </dgm:pt>
    <dgm:pt modelId="{D169394B-7D92-B442-93B1-F2EB622E22C5}" type="pres">
      <dgm:prSet presAssocID="{8D3588F8-FD68-B141-966D-C6DB45AD99EB}" presName="Name37" presStyleLbl="parChTrans1D3" presStyleIdx="5" presStyleCnt="10"/>
      <dgm:spPr/>
      <dgm:t>
        <a:bodyPr/>
        <a:lstStyle/>
        <a:p>
          <a:endParaRPr lang="es-ES"/>
        </a:p>
      </dgm:t>
    </dgm:pt>
    <dgm:pt modelId="{8CE90983-4D1A-6741-AE99-7A37C372722D}" type="pres">
      <dgm:prSet presAssocID="{86F9FD9B-999A-394C-AFF9-A3C7D7B45030}" presName="hierRoot2" presStyleCnt="0">
        <dgm:presLayoutVars>
          <dgm:hierBranch val="init"/>
        </dgm:presLayoutVars>
      </dgm:prSet>
      <dgm:spPr/>
    </dgm:pt>
    <dgm:pt modelId="{0039BC0F-A63E-C345-A496-A4EDA4A746EA}" type="pres">
      <dgm:prSet presAssocID="{86F9FD9B-999A-394C-AFF9-A3C7D7B45030}" presName="rootComposite" presStyleCnt="0"/>
      <dgm:spPr/>
    </dgm:pt>
    <dgm:pt modelId="{4935378D-91DB-0943-BE4A-8FF486EDCB1F}" type="pres">
      <dgm:prSet presAssocID="{86F9FD9B-999A-394C-AFF9-A3C7D7B45030}" presName="rootText" presStyleLbl="node3" presStyleIdx="5" presStyleCnt="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A88252-3916-EE40-97ED-AC12F2ABDAFE}" type="pres">
      <dgm:prSet presAssocID="{86F9FD9B-999A-394C-AFF9-A3C7D7B45030}" presName="rootConnector" presStyleLbl="node3" presStyleIdx="5" presStyleCnt="10"/>
      <dgm:spPr/>
      <dgm:t>
        <a:bodyPr/>
        <a:lstStyle/>
        <a:p>
          <a:endParaRPr lang="es-ES"/>
        </a:p>
      </dgm:t>
    </dgm:pt>
    <dgm:pt modelId="{0D928B62-AFCC-664E-95EA-1DB2346C7B5F}" type="pres">
      <dgm:prSet presAssocID="{86F9FD9B-999A-394C-AFF9-A3C7D7B45030}" presName="hierChild4" presStyleCnt="0"/>
      <dgm:spPr/>
    </dgm:pt>
    <dgm:pt modelId="{3FC37146-DF09-CA4A-AA73-09220200E40D}" type="pres">
      <dgm:prSet presAssocID="{86F9FD9B-999A-394C-AFF9-A3C7D7B45030}" presName="hierChild5" presStyleCnt="0"/>
      <dgm:spPr/>
    </dgm:pt>
    <dgm:pt modelId="{5F06F30D-56BF-224A-AD95-75CED852FEE6}" type="pres">
      <dgm:prSet presAssocID="{D93C9C7A-F084-AB43-A4C8-BA11A3648853}" presName="Name37" presStyleLbl="parChTrans1D3" presStyleIdx="6" presStyleCnt="10"/>
      <dgm:spPr/>
      <dgm:t>
        <a:bodyPr/>
        <a:lstStyle/>
        <a:p>
          <a:endParaRPr lang="es-ES"/>
        </a:p>
      </dgm:t>
    </dgm:pt>
    <dgm:pt modelId="{5DC8D7EF-6D84-C04E-AD39-3F931980013F}" type="pres">
      <dgm:prSet presAssocID="{085F2A57-5D94-3B4F-8D2B-03EEBB9DE0A3}" presName="hierRoot2" presStyleCnt="0">
        <dgm:presLayoutVars>
          <dgm:hierBranch val="init"/>
        </dgm:presLayoutVars>
      </dgm:prSet>
      <dgm:spPr/>
    </dgm:pt>
    <dgm:pt modelId="{6FEB6DC5-B3B2-764F-9805-62DCCCFA20F0}" type="pres">
      <dgm:prSet presAssocID="{085F2A57-5D94-3B4F-8D2B-03EEBB9DE0A3}" presName="rootComposite" presStyleCnt="0"/>
      <dgm:spPr/>
    </dgm:pt>
    <dgm:pt modelId="{1CF2394A-AC2C-2645-82B6-F5D0846641AC}" type="pres">
      <dgm:prSet presAssocID="{085F2A57-5D94-3B4F-8D2B-03EEBB9DE0A3}" presName="rootText" presStyleLbl="node3" presStyleIdx="6" presStyleCnt="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49223D-4BF3-7549-9D16-8B7E4856CC33}" type="pres">
      <dgm:prSet presAssocID="{085F2A57-5D94-3B4F-8D2B-03EEBB9DE0A3}" presName="rootConnector" presStyleLbl="node3" presStyleIdx="6" presStyleCnt="10"/>
      <dgm:spPr/>
      <dgm:t>
        <a:bodyPr/>
        <a:lstStyle/>
        <a:p>
          <a:endParaRPr lang="es-ES"/>
        </a:p>
      </dgm:t>
    </dgm:pt>
    <dgm:pt modelId="{B6A8D70E-F6CC-6D4B-A1BC-B160F9DF34D2}" type="pres">
      <dgm:prSet presAssocID="{085F2A57-5D94-3B4F-8D2B-03EEBB9DE0A3}" presName="hierChild4" presStyleCnt="0"/>
      <dgm:spPr/>
    </dgm:pt>
    <dgm:pt modelId="{E1CCD30E-67DE-844C-BFF8-E984AB90A5DD}" type="pres">
      <dgm:prSet presAssocID="{085F2A57-5D94-3B4F-8D2B-03EEBB9DE0A3}" presName="hierChild5" presStyleCnt="0"/>
      <dgm:spPr/>
    </dgm:pt>
    <dgm:pt modelId="{EFC8D1CA-7166-F04A-9690-9DDC625489BC}" type="pres">
      <dgm:prSet presAssocID="{85312FBC-2D7E-2D45-BF15-AD24664B058E}" presName="hierChild5" presStyleCnt="0"/>
      <dgm:spPr/>
    </dgm:pt>
    <dgm:pt modelId="{F37AABB2-1EAF-4F46-8FD3-089631E06016}" type="pres">
      <dgm:prSet presAssocID="{14158171-25C7-EC4B-9F06-59A9287843D1}" presName="hierChild3" presStyleCnt="0"/>
      <dgm:spPr/>
    </dgm:pt>
    <dgm:pt modelId="{BDC38C08-CF3C-1944-B903-D96219F89505}" type="pres">
      <dgm:prSet presAssocID="{E6965680-CFEF-3849-BEBC-769692CFAD11}" presName="hierRoot1" presStyleCnt="0">
        <dgm:presLayoutVars>
          <dgm:hierBranch val="init"/>
        </dgm:presLayoutVars>
      </dgm:prSet>
      <dgm:spPr/>
    </dgm:pt>
    <dgm:pt modelId="{1DFB0291-C87B-024F-B915-1E37E707617D}" type="pres">
      <dgm:prSet presAssocID="{E6965680-CFEF-3849-BEBC-769692CFAD11}" presName="rootComposite1" presStyleCnt="0"/>
      <dgm:spPr/>
    </dgm:pt>
    <dgm:pt modelId="{0407E60D-5815-7C40-B285-4BC04E977A31}" type="pres">
      <dgm:prSet presAssocID="{E6965680-CFEF-3849-BEBC-769692CFAD11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7F3D60-CC22-6D4C-8EBC-5CC8EAF205CB}" type="pres">
      <dgm:prSet presAssocID="{E6965680-CFEF-3849-BEBC-769692CFAD1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89925D-7641-5448-AF49-8F11D7724149}" type="pres">
      <dgm:prSet presAssocID="{E6965680-CFEF-3849-BEBC-769692CFAD11}" presName="hierChild2" presStyleCnt="0"/>
      <dgm:spPr/>
    </dgm:pt>
    <dgm:pt modelId="{E45BD2DB-F741-B44F-A9EF-34F93E706350}" type="pres">
      <dgm:prSet presAssocID="{F3279455-C2AF-9042-B6DE-3DDEC31F9B3A}" presName="Name37" presStyleLbl="parChTrans1D2" presStyleIdx="2" presStyleCnt="3"/>
      <dgm:spPr/>
      <dgm:t>
        <a:bodyPr/>
        <a:lstStyle/>
        <a:p>
          <a:endParaRPr lang="es-ES"/>
        </a:p>
      </dgm:t>
    </dgm:pt>
    <dgm:pt modelId="{86A25DAA-0D7A-C34B-A130-7666FF8FB1CF}" type="pres">
      <dgm:prSet presAssocID="{B8A3B418-16B9-5343-84BB-BF83AF2111DB}" presName="hierRoot2" presStyleCnt="0">
        <dgm:presLayoutVars>
          <dgm:hierBranch val="init"/>
        </dgm:presLayoutVars>
      </dgm:prSet>
      <dgm:spPr/>
    </dgm:pt>
    <dgm:pt modelId="{4CB62235-FFF8-3B43-A064-B9E82981E25A}" type="pres">
      <dgm:prSet presAssocID="{B8A3B418-16B9-5343-84BB-BF83AF2111DB}" presName="rootComposite" presStyleCnt="0"/>
      <dgm:spPr/>
    </dgm:pt>
    <dgm:pt modelId="{04ECFA7D-586D-074E-9E60-CC5CD1378760}" type="pres">
      <dgm:prSet presAssocID="{B8A3B418-16B9-5343-84BB-BF83AF2111D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FFA6CB-0B11-EC4C-B481-A344E0C02B37}" type="pres">
      <dgm:prSet presAssocID="{B8A3B418-16B9-5343-84BB-BF83AF2111DB}" presName="rootConnector" presStyleLbl="node2" presStyleIdx="2" presStyleCnt="3"/>
      <dgm:spPr/>
      <dgm:t>
        <a:bodyPr/>
        <a:lstStyle/>
        <a:p>
          <a:endParaRPr lang="es-ES"/>
        </a:p>
      </dgm:t>
    </dgm:pt>
    <dgm:pt modelId="{E398CBCB-936E-2B44-A392-A7C7A866A8CF}" type="pres">
      <dgm:prSet presAssocID="{B8A3B418-16B9-5343-84BB-BF83AF2111DB}" presName="hierChild4" presStyleCnt="0"/>
      <dgm:spPr/>
    </dgm:pt>
    <dgm:pt modelId="{44BFE32E-C0C7-DB42-B33F-2F1E48013BB7}" type="pres">
      <dgm:prSet presAssocID="{B6A7CC87-3A26-3D44-B825-4428C6A27E63}" presName="Name37" presStyleLbl="parChTrans1D3" presStyleIdx="7" presStyleCnt="10"/>
      <dgm:spPr/>
      <dgm:t>
        <a:bodyPr/>
        <a:lstStyle/>
        <a:p>
          <a:endParaRPr lang="es-ES"/>
        </a:p>
      </dgm:t>
    </dgm:pt>
    <dgm:pt modelId="{B09ECC07-C5FC-3641-B506-DB52BD8FA698}" type="pres">
      <dgm:prSet presAssocID="{DC7AD3F2-64CF-434C-9655-0ADC11A53772}" presName="hierRoot2" presStyleCnt="0">
        <dgm:presLayoutVars>
          <dgm:hierBranch val="init"/>
        </dgm:presLayoutVars>
      </dgm:prSet>
      <dgm:spPr/>
    </dgm:pt>
    <dgm:pt modelId="{7C472228-E74F-1044-A745-85A19156F7C9}" type="pres">
      <dgm:prSet presAssocID="{DC7AD3F2-64CF-434C-9655-0ADC11A53772}" presName="rootComposite" presStyleCnt="0"/>
      <dgm:spPr/>
    </dgm:pt>
    <dgm:pt modelId="{CB668E7E-827E-7146-B907-F4C8CEE52432}" type="pres">
      <dgm:prSet presAssocID="{DC7AD3F2-64CF-434C-9655-0ADC11A53772}" presName="rootText" presStyleLbl="node3" presStyleIdx="7" presStyleCnt="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5AEDB9-0130-254A-AF4B-48FF9193E9C0}" type="pres">
      <dgm:prSet presAssocID="{DC7AD3F2-64CF-434C-9655-0ADC11A53772}" presName="rootConnector" presStyleLbl="node3" presStyleIdx="7" presStyleCnt="10"/>
      <dgm:spPr/>
      <dgm:t>
        <a:bodyPr/>
        <a:lstStyle/>
        <a:p>
          <a:endParaRPr lang="es-ES"/>
        </a:p>
      </dgm:t>
    </dgm:pt>
    <dgm:pt modelId="{0859319C-893C-B645-AB79-935421BF9678}" type="pres">
      <dgm:prSet presAssocID="{DC7AD3F2-64CF-434C-9655-0ADC11A53772}" presName="hierChild4" presStyleCnt="0"/>
      <dgm:spPr/>
    </dgm:pt>
    <dgm:pt modelId="{6A1AD2E2-A2C6-5648-82F6-6354F2D6C9F6}" type="pres">
      <dgm:prSet presAssocID="{DC7AD3F2-64CF-434C-9655-0ADC11A53772}" presName="hierChild5" presStyleCnt="0"/>
      <dgm:spPr/>
    </dgm:pt>
    <dgm:pt modelId="{1E28A353-F859-FC41-83E8-0BD31CABDF19}" type="pres">
      <dgm:prSet presAssocID="{6A5824F5-A62B-7440-B2F4-F3D7D7C6EFC3}" presName="Name37" presStyleLbl="parChTrans1D3" presStyleIdx="8" presStyleCnt="10"/>
      <dgm:spPr/>
      <dgm:t>
        <a:bodyPr/>
        <a:lstStyle/>
        <a:p>
          <a:endParaRPr lang="es-ES"/>
        </a:p>
      </dgm:t>
    </dgm:pt>
    <dgm:pt modelId="{CD0FC59E-3994-EC47-80F7-B80CF0B962A2}" type="pres">
      <dgm:prSet presAssocID="{0880C149-650F-564B-9015-2D514DBD3B61}" presName="hierRoot2" presStyleCnt="0">
        <dgm:presLayoutVars>
          <dgm:hierBranch val="init"/>
        </dgm:presLayoutVars>
      </dgm:prSet>
      <dgm:spPr/>
    </dgm:pt>
    <dgm:pt modelId="{C7C843CA-3C46-CA4C-9F49-99A8B2F2AC14}" type="pres">
      <dgm:prSet presAssocID="{0880C149-650F-564B-9015-2D514DBD3B61}" presName="rootComposite" presStyleCnt="0"/>
      <dgm:spPr/>
    </dgm:pt>
    <dgm:pt modelId="{386DCA12-2008-8140-AFFF-AE95F757E5BC}" type="pres">
      <dgm:prSet presAssocID="{0880C149-650F-564B-9015-2D514DBD3B61}" presName="rootText" presStyleLbl="node3" presStyleIdx="8" presStyleCnt="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B7BDCE-6D02-3249-82EF-8C1E98A84C79}" type="pres">
      <dgm:prSet presAssocID="{0880C149-650F-564B-9015-2D514DBD3B61}" presName="rootConnector" presStyleLbl="node3" presStyleIdx="8" presStyleCnt="10"/>
      <dgm:spPr/>
      <dgm:t>
        <a:bodyPr/>
        <a:lstStyle/>
        <a:p>
          <a:endParaRPr lang="es-ES"/>
        </a:p>
      </dgm:t>
    </dgm:pt>
    <dgm:pt modelId="{3E44155C-E960-2E4C-950F-9E79321854A6}" type="pres">
      <dgm:prSet presAssocID="{0880C149-650F-564B-9015-2D514DBD3B61}" presName="hierChild4" presStyleCnt="0"/>
      <dgm:spPr/>
    </dgm:pt>
    <dgm:pt modelId="{D6A88C1C-D063-A44B-8F44-DF6CF7DCA4EC}" type="pres">
      <dgm:prSet presAssocID="{0880C149-650F-564B-9015-2D514DBD3B61}" presName="hierChild5" presStyleCnt="0"/>
      <dgm:spPr/>
    </dgm:pt>
    <dgm:pt modelId="{03F84477-FCF6-9F4F-B6C9-B82C5F173B2A}" type="pres">
      <dgm:prSet presAssocID="{ECBA4D08-4529-C743-840E-E55842CEB9EB}" presName="Name37" presStyleLbl="parChTrans1D3" presStyleIdx="9" presStyleCnt="10"/>
      <dgm:spPr/>
      <dgm:t>
        <a:bodyPr/>
        <a:lstStyle/>
        <a:p>
          <a:endParaRPr lang="es-ES"/>
        </a:p>
      </dgm:t>
    </dgm:pt>
    <dgm:pt modelId="{AC4E5185-D494-5F4C-A79D-940534C91985}" type="pres">
      <dgm:prSet presAssocID="{05F96C3C-5D62-4941-B339-FBDFCE1E0E86}" presName="hierRoot2" presStyleCnt="0">
        <dgm:presLayoutVars>
          <dgm:hierBranch val="init"/>
        </dgm:presLayoutVars>
      </dgm:prSet>
      <dgm:spPr/>
    </dgm:pt>
    <dgm:pt modelId="{0A3FB514-5E06-0C45-A063-BAE722FDB7BC}" type="pres">
      <dgm:prSet presAssocID="{05F96C3C-5D62-4941-B339-FBDFCE1E0E86}" presName="rootComposite" presStyleCnt="0"/>
      <dgm:spPr/>
    </dgm:pt>
    <dgm:pt modelId="{929C1C39-B24A-1047-AF6D-6F4232944360}" type="pres">
      <dgm:prSet presAssocID="{05F96C3C-5D62-4941-B339-FBDFCE1E0E86}" presName="rootText" presStyleLbl="node3" presStyleIdx="9" presStyleCnt="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DD8355-C385-2541-908D-57CC084B9929}" type="pres">
      <dgm:prSet presAssocID="{05F96C3C-5D62-4941-B339-FBDFCE1E0E86}" presName="rootConnector" presStyleLbl="node3" presStyleIdx="9" presStyleCnt="10"/>
      <dgm:spPr/>
      <dgm:t>
        <a:bodyPr/>
        <a:lstStyle/>
        <a:p>
          <a:endParaRPr lang="es-ES"/>
        </a:p>
      </dgm:t>
    </dgm:pt>
    <dgm:pt modelId="{9220BB90-2AAD-504B-996B-3ABFDBCDFD48}" type="pres">
      <dgm:prSet presAssocID="{05F96C3C-5D62-4941-B339-FBDFCE1E0E86}" presName="hierChild4" presStyleCnt="0"/>
      <dgm:spPr/>
    </dgm:pt>
    <dgm:pt modelId="{3F7CD41C-E290-944B-A63B-F3672F89D5C9}" type="pres">
      <dgm:prSet presAssocID="{05F96C3C-5D62-4941-B339-FBDFCE1E0E86}" presName="hierChild5" presStyleCnt="0"/>
      <dgm:spPr/>
    </dgm:pt>
    <dgm:pt modelId="{6279F83F-868E-5E40-8871-A503983A0A1C}" type="pres">
      <dgm:prSet presAssocID="{B8A3B418-16B9-5343-84BB-BF83AF2111DB}" presName="hierChild5" presStyleCnt="0"/>
      <dgm:spPr/>
    </dgm:pt>
    <dgm:pt modelId="{34F4D546-D08A-5642-B156-28B7C8444401}" type="pres">
      <dgm:prSet presAssocID="{E6965680-CFEF-3849-BEBC-769692CFAD11}" presName="hierChild3" presStyleCnt="0"/>
      <dgm:spPr/>
    </dgm:pt>
  </dgm:ptLst>
  <dgm:cxnLst>
    <dgm:cxn modelId="{EF49BC38-EB9F-9C4B-B1E9-5A48D83E51E1}" type="presOf" srcId="{4A00BE81-08BB-C54E-B9DA-E475C57A9EA2}" destId="{62CEEF78-BAA2-6649-A2E8-9632A96A4864}" srcOrd="0" destOrd="0" presId="urn:microsoft.com/office/officeart/2005/8/layout/orgChart1"/>
    <dgm:cxn modelId="{D2AA4664-5B39-114F-B756-793E61FC4450}" type="presOf" srcId="{B8A3B418-16B9-5343-84BB-BF83AF2111DB}" destId="{04ECFA7D-586D-074E-9E60-CC5CD1378760}" srcOrd="0" destOrd="0" presId="urn:microsoft.com/office/officeart/2005/8/layout/orgChart1"/>
    <dgm:cxn modelId="{8C4F8B44-AD0B-6E45-AA30-39AD7F9D80C7}" srcId="{B8A3B418-16B9-5343-84BB-BF83AF2111DB}" destId="{0880C149-650F-564B-9015-2D514DBD3B61}" srcOrd="1" destOrd="0" parTransId="{6A5824F5-A62B-7440-B2F4-F3D7D7C6EFC3}" sibTransId="{F63D29E1-ECE9-2142-91CA-1B374D30C589}"/>
    <dgm:cxn modelId="{9FA1171F-2ABA-634B-97A2-7195CB104BAD}" type="presOf" srcId="{05F96C3C-5D62-4941-B339-FBDFCE1E0E86}" destId="{929C1C39-B24A-1047-AF6D-6F4232944360}" srcOrd="0" destOrd="0" presId="urn:microsoft.com/office/officeart/2005/8/layout/orgChart1"/>
    <dgm:cxn modelId="{49EE3F52-D4EA-714B-83D9-7AD5A92A233A}" type="presOf" srcId="{86F9FD9B-999A-394C-AFF9-A3C7D7B45030}" destId="{83A88252-3916-EE40-97ED-AC12F2ABDAFE}" srcOrd="1" destOrd="0" presId="urn:microsoft.com/office/officeart/2005/8/layout/orgChart1"/>
    <dgm:cxn modelId="{D8B4A5A5-3666-B442-B158-4B26AF59FDDD}" type="presOf" srcId="{F3279455-C2AF-9042-B6DE-3DDEC31F9B3A}" destId="{E45BD2DB-F741-B44F-A9EF-34F93E706350}" srcOrd="0" destOrd="0" presId="urn:microsoft.com/office/officeart/2005/8/layout/orgChart1"/>
    <dgm:cxn modelId="{0E3B8292-4772-EC49-A179-FAD73E03EE51}" srcId="{85312FBC-2D7E-2D45-BF15-AD24664B058E}" destId="{F0BA5852-B5D8-B140-ACAF-C58B063F04AD}" srcOrd="0" destOrd="0" parTransId="{37F06EAD-5560-3C4B-AD4C-30EA9FF26637}" sibTransId="{D1087BE6-3EEB-9A49-9A42-036BC064C6DA}"/>
    <dgm:cxn modelId="{A379C6FA-F2FD-7847-9ECE-6990CE2AAAF3}" type="presOf" srcId="{37F06EAD-5560-3C4B-AD4C-30EA9FF26637}" destId="{7B2DD2F2-1014-5549-B197-0B3D79072D26}" srcOrd="0" destOrd="0" presId="urn:microsoft.com/office/officeart/2005/8/layout/orgChart1"/>
    <dgm:cxn modelId="{BA624962-EAC2-3B45-BB46-2CB96998ED1D}" type="presOf" srcId="{085F2A57-5D94-3B4F-8D2B-03EEBB9DE0A3}" destId="{CA49223D-4BF3-7549-9D16-8B7E4856CC33}" srcOrd="1" destOrd="0" presId="urn:microsoft.com/office/officeart/2005/8/layout/orgChart1"/>
    <dgm:cxn modelId="{0CDDF16A-07AD-9149-947D-BB8EFA466EA9}" type="presOf" srcId="{085F2A57-5D94-3B4F-8D2B-03EEBB9DE0A3}" destId="{1CF2394A-AC2C-2645-82B6-F5D0846641AC}" srcOrd="0" destOrd="0" presId="urn:microsoft.com/office/officeart/2005/8/layout/orgChart1"/>
    <dgm:cxn modelId="{AD19253F-F616-694E-A200-37A90C2F9A7C}" srcId="{85312FBC-2D7E-2D45-BF15-AD24664B058E}" destId="{86F9FD9B-999A-394C-AFF9-A3C7D7B45030}" srcOrd="1" destOrd="0" parTransId="{8D3588F8-FD68-B141-966D-C6DB45AD99EB}" sibTransId="{8AD170BB-8C03-5A44-81EE-1AA7BCB86826}"/>
    <dgm:cxn modelId="{3B1542CA-3AA6-C94B-8D26-B042C8FBA52F}" type="presOf" srcId="{0880C149-650F-564B-9015-2D514DBD3B61}" destId="{C9B7BDCE-6D02-3249-82EF-8C1E98A84C79}" srcOrd="1" destOrd="0" presId="urn:microsoft.com/office/officeart/2005/8/layout/orgChart1"/>
    <dgm:cxn modelId="{415496CB-2F5B-BA45-9191-F05CFF79EE6E}" type="presOf" srcId="{66FE5AA8-F6E1-2A46-A283-F24B5831A23E}" destId="{7DF2A9DE-33E5-0F4C-B9CC-204F4525FE12}" srcOrd="0" destOrd="0" presId="urn:microsoft.com/office/officeart/2005/8/layout/orgChart1"/>
    <dgm:cxn modelId="{D89F482D-2A91-6E41-86FE-744D482BA0E7}" type="presOf" srcId="{D2A1CBAE-9008-534E-A6AF-ACF7D60822E5}" destId="{FA450937-F10E-8D46-A17B-48BE1D0B1FC9}" srcOrd="1" destOrd="0" presId="urn:microsoft.com/office/officeart/2005/8/layout/orgChart1"/>
    <dgm:cxn modelId="{AB612B1E-0C1F-F44A-B63D-9A1F0696A690}" srcId="{B8A3B418-16B9-5343-84BB-BF83AF2111DB}" destId="{05F96C3C-5D62-4941-B339-FBDFCE1E0E86}" srcOrd="2" destOrd="0" parTransId="{ECBA4D08-4529-C743-840E-E55842CEB9EB}" sibTransId="{32655947-5CA7-F142-9444-0FABBA85E7D6}"/>
    <dgm:cxn modelId="{6997A1EA-B5F3-C743-B053-111E107A5F6B}" type="presOf" srcId="{0880C149-650F-564B-9015-2D514DBD3B61}" destId="{386DCA12-2008-8140-AFFF-AE95F757E5BC}" srcOrd="0" destOrd="0" presId="urn:microsoft.com/office/officeart/2005/8/layout/orgChart1"/>
    <dgm:cxn modelId="{1672D75C-8254-CA4A-8E9A-8B20C907612E}" type="presOf" srcId="{D2A1CBAE-9008-534E-A6AF-ACF7D60822E5}" destId="{2BA105B8-BEE1-AA4D-9B26-D57362E7A360}" srcOrd="0" destOrd="0" presId="urn:microsoft.com/office/officeart/2005/8/layout/orgChart1"/>
    <dgm:cxn modelId="{9E4A4C83-B8CD-334A-8ECB-EA49FCFB2654}" type="presOf" srcId="{E6965680-CFEF-3849-BEBC-769692CFAD11}" destId="{397F3D60-CC22-6D4C-8EBC-5CC8EAF205CB}" srcOrd="1" destOrd="0" presId="urn:microsoft.com/office/officeart/2005/8/layout/orgChart1"/>
    <dgm:cxn modelId="{1C67DF09-ECC3-9345-9B7A-D1E15E866D92}" srcId="{E2D69CC0-47C9-1345-903B-D1B90CC29A29}" destId="{CAA948B8-E659-BA4E-AAF1-9932F200FE52}" srcOrd="3" destOrd="0" parTransId="{3DFA68B4-BE38-5446-85B0-B162EF99D9A5}" sibTransId="{C8CDD03D-A460-6845-826F-3369B77E9A3E}"/>
    <dgm:cxn modelId="{5D08A58F-E6AF-EF4D-9BC6-2CF71148CF99}" type="presOf" srcId="{86F9FD9B-999A-394C-AFF9-A3C7D7B45030}" destId="{4935378D-91DB-0943-BE4A-8FF486EDCB1F}" srcOrd="0" destOrd="0" presId="urn:microsoft.com/office/officeart/2005/8/layout/orgChart1"/>
    <dgm:cxn modelId="{5465292F-6665-2E4F-AE3A-7BFAD8F84289}" srcId="{14158171-25C7-EC4B-9F06-59A9287843D1}" destId="{85312FBC-2D7E-2D45-BF15-AD24664B058E}" srcOrd="1" destOrd="0" parTransId="{0487290F-B94A-164D-AB12-E2F4835DB10D}" sibTransId="{07CF33E0-DAC6-9041-B17E-AE0974D537CB}"/>
    <dgm:cxn modelId="{CA15B6E6-054F-314F-B2D3-B3A6D376381F}" type="presOf" srcId="{8D3588F8-FD68-B141-966D-C6DB45AD99EB}" destId="{D169394B-7D92-B442-93B1-F2EB622E22C5}" srcOrd="0" destOrd="0" presId="urn:microsoft.com/office/officeart/2005/8/layout/orgChart1"/>
    <dgm:cxn modelId="{9E20B1AB-B54C-4C4C-A0AC-D533F6E555AB}" srcId="{85312FBC-2D7E-2D45-BF15-AD24664B058E}" destId="{085F2A57-5D94-3B4F-8D2B-03EEBB9DE0A3}" srcOrd="2" destOrd="0" parTransId="{D93C9C7A-F084-AB43-A4C8-BA11A3648853}" sibTransId="{9B09C3CB-CF74-BF46-98A8-7398F81D9501}"/>
    <dgm:cxn modelId="{4AD558C4-A8D4-CB48-A44E-860FDCB4E90D}" type="presOf" srcId="{CAA948B8-E659-BA4E-AAF1-9932F200FE52}" destId="{127646D9-6492-CF4D-98B0-1380298EFE34}" srcOrd="1" destOrd="0" presId="urn:microsoft.com/office/officeart/2005/8/layout/orgChart1"/>
    <dgm:cxn modelId="{780FAD2E-20D5-124A-8181-2561C6261720}" type="presOf" srcId="{B6A7CC87-3A26-3D44-B825-4428C6A27E63}" destId="{44BFE32E-C0C7-DB42-B33F-2F1E48013BB7}" srcOrd="0" destOrd="0" presId="urn:microsoft.com/office/officeart/2005/8/layout/orgChart1"/>
    <dgm:cxn modelId="{56F499EA-4216-EA4D-8DF9-3D000D13E3D1}" type="presOf" srcId="{E2D69CC0-47C9-1345-903B-D1B90CC29A29}" destId="{4B17D211-D385-0445-A73A-4A9589BA6B59}" srcOrd="1" destOrd="0" presId="urn:microsoft.com/office/officeart/2005/8/layout/orgChart1"/>
    <dgm:cxn modelId="{61445DA7-F9DC-DC4C-8A57-526B9B23D4F7}" type="presOf" srcId="{E2D69CC0-47C9-1345-903B-D1B90CC29A29}" destId="{FDCDD72F-7F9E-9143-9957-4272DD459555}" srcOrd="0" destOrd="0" presId="urn:microsoft.com/office/officeart/2005/8/layout/orgChart1"/>
    <dgm:cxn modelId="{9946479F-0C92-5B43-939F-1CA04E7AE7B0}" type="presOf" srcId="{14158171-25C7-EC4B-9F06-59A9287843D1}" destId="{05B9CC19-0033-124B-A836-D58D6E32C9CA}" srcOrd="1" destOrd="0" presId="urn:microsoft.com/office/officeart/2005/8/layout/orgChart1"/>
    <dgm:cxn modelId="{EE4496C0-56EA-1442-A2B2-E1E98112BC50}" srcId="{E2D69CC0-47C9-1345-903B-D1B90CC29A29}" destId="{777BD82C-6D91-314F-B895-116844D65E1E}" srcOrd="2" destOrd="0" parTransId="{66FE5AA8-F6E1-2A46-A283-F24B5831A23E}" sibTransId="{B9CFAAFE-B791-1747-9AAF-9303636098EA}"/>
    <dgm:cxn modelId="{FFB37517-79EB-914D-8FCE-853172B5FD9B}" type="presOf" srcId="{40C437C8-D9A7-5C45-9982-042B7D49F546}" destId="{AF6E253E-76DB-D846-A2A3-05F4E00F75D0}" srcOrd="0" destOrd="0" presId="urn:microsoft.com/office/officeart/2005/8/layout/orgChart1"/>
    <dgm:cxn modelId="{7ECE08F2-D196-724B-AD1D-C6E1F9DDDFFE}" type="presOf" srcId="{CAA948B8-E659-BA4E-AAF1-9932F200FE52}" destId="{BD718FF5-79D5-2842-B260-32816968DA8C}" srcOrd="0" destOrd="0" presId="urn:microsoft.com/office/officeart/2005/8/layout/orgChart1"/>
    <dgm:cxn modelId="{854DB396-9DEF-7C43-ACEE-0B6FE294AAD4}" type="presOf" srcId="{85312FBC-2D7E-2D45-BF15-AD24664B058E}" destId="{009B711D-A0A2-BF44-92F9-C1AE9BBB9E65}" srcOrd="1" destOrd="0" presId="urn:microsoft.com/office/officeart/2005/8/layout/orgChart1"/>
    <dgm:cxn modelId="{906B2E2E-776B-5845-ACDD-5A188F576A3C}" type="presOf" srcId="{777BD82C-6D91-314F-B895-116844D65E1E}" destId="{09861D43-05E9-C94B-9B2D-CC154254DAD6}" srcOrd="1" destOrd="0" presId="urn:microsoft.com/office/officeart/2005/8/layout/orgChart1"/>
    <dgm:cxn modelId="{C1F82FE8-FFAB-6341-909C-0A98BE3AD51C}" type="presOf" srcId="{ECBA4D08-4529-C743-840E-E55842CEB9EB}" destId="{03F84477-FCF6-9F4F-B6C9-B82C5F173B2A}" srcOrd="0" destOrd="0" presId="urn:microsoft.com/office/officeart/2005/8/layout/orgChart1"/>
    <dgm:cxn modelId="{EBCAB647-184F-2D4B-A4EF-B9BE8FCCD7B8}" type="presOf" srcId="{F0BA5852-B5D8-B140-ACAF-C58B063F04AD}" destId="{783FF13F-0D63-B346-A50D-2A238CB25761}" srcOrd="1" destOrd="0" presId="urn:microsoft.com/office/officeart/2005/8/layout/orgChart1"/>
    <dgm:cxn modelId="{E1E7769C-10D8-8240-A12F-A3C0918FA5D3}" type="presOf" srcId="{322100DD-E0C2-5242-B0DF-EDFC3C048ED7}" destId="{E538B6C9-9482-6E42-BA9E-D823AF6E3753}" srcOrd="0" destOrd="0" presId="urn:microsoft.com/office/officeart/2005/8/layout/orgChart1"/>
    <dgm:cxn modelId="{EF76F4A7-BD89-6948-9784-763513E7B44D}" type="presOf" srcId="{AB935EFB-1ADD-F14A-BBA8-6E278E9CAFEF}" destId="{26E6D1CF-0495-7747-920C-92073B1144C3}" srcOrd="0" destOrd="0" presId="urn:microsoft.com/office/officeart/2005/8/layout/orgChart1"/>
    <dgm:cxn modelId="{DBB15EC8-E974-3540-BE88-E011757C68F7}" type="presOf" srcId="{DC7AD3F2-64CF-434C-9655-0ADC11A53772}" destId="{CB668E7E-827E-7146-B907-F4C8CEE52432}" srcOrd="0" destOrd="0" presId="urn:microsoft.com/office/officeart/2005/8/layout/orgChart1"/>
    <dgm:cxn modelId="{4D5BD86F-4231-0042-A12B-9FD3C04E62D1}" srcId="{E2D69CC0-47C9-1345-903B-D1B90CC29A29}" destId="{D2A1CBAE-9008-534E-A6AF-ACF7D60822E5}" srcOrd="1" destOrd="0" parTransId="{C5727BB1-18F2-F046-85CF-6F29723F46D5}" sibTransId="{FEB66807-5F7C-DB4F-83D1-543FA6667B25}"/>
    <dgm:cxn modelId="{16A648D2-61D0-ED4F-8F50-ACB195BA5719}" srcId="{B8A3B418-16B9-5343-84BB-BF83AF2111DB}" destId="{DC7AD3F2-64CF-434C-9655-0ADC11A53772}" srcOrd="0" destOrd="0" parTransId="{B6A7CC87-3A26-3D44-B825-4428C6A27E63}" sibTransId="{6853EEBC-375A-5F49-88F9-A4109F60E4CB}"/>
    <dgm:cxn modelId="{CE43CF56-37DB-D646-860E-52724D66CE30}" srcId="{322100DD-E0C2-5242-B0DF-EDFC3C048ED7}" destId="{E6965680-CFEF-3849-BEBC-769692CFAD11}" srcOrd="1" destOrd="0" parTransId="{D39C9A4C-5C40-9A4E-9912-0699BB7FED09}" sibTransId="{A2740980-F20A-0D47-968B-99A61BC4A899}"/>
    <dgm:cxn modelId="{18C29657-ACE1-2140-9EE9-38A43529EC2E}" type="presOf" srcId="{05F96C3C-5D62-4941-B339-FBDFCE1E0E86}" destId="{7BDD8355-C385-2541-908D-57CC084B9929}" srcOrd="1" destOrd="0" presId="urn:microsoft.com/office/officeart/2005/8/layout/orgChart1"/>
    <dgm:cxn modelId="{53FA10B0-1F3D-C541-8884-27E76E226A34}" srcId="{322100DD-E0C2-5242-B0DF-EDFC3C048ED7}" destId="{14158171-25C7-EC4B-9F06-59A9287843D1}" srcOrd="0" destOrd="0" parTransId="{DBABDC68-5923-2444-9321-EB3A27B3EA43}" sibTransId="{DBC6EFFC-F4D0-2949-B367-A7A7C61596FF}"/>
    <dgm:cxn modelId="{F06909DD-A01C-1644-8B4C-25B293547214}" type="presOf" srcId="{0487290F-B94A-164D-AB12-E2F4835DB10D}" destId="{575DCF98-A29C-7C43-B7C5-D4A4136D86F0}" srcOrd="0" destOrd="0" presId="urn:microsoft.com/office/officeart/2005/8/layout/orgChart1"/>
    <dgm:cxn modelId="{2C2D4266-EB9F-3D41-AD0D-589621B3FA9D}" srcId="{E6965680-CFEF-3849-BEBC-769692CFAD11}" destId="{B8A3B418-16B9-5343-84BB-BF83AF2111DB}" srcOrd="0" destOrd="0" parTransId="{F3279455-C2AF-9042-B6DE-3DDEC31F9B3A}" sibTransId="{2D38EDD5-E308-0648-8A14-28981863381E}"/>
    <dgm:cxn modelId="{33BBE4E2-67F1-3D49-91BF-71AE4CA50F7D}" type="presOf" srcId="{6A5824F5-A62B-7440-B2F4-F3D7D7C6EFC3}" destId="{1E28A353-F859-FC41-83E8-0BD31CABDF19}" srcOrd="0" destOrd="0" presId="urn:microsoft.com/office/officeart/2005/8/layout/orgChart1"/>
    <dgm:cxn modelId="{0C5E0360-6E1B-7F4D-A331-FE44CE3AA7ED}" type="presOf" srcId="{F0BA5852-B5D8-B140-ACAF-C58B063F04AD}" destId="{8DE19549-D4A7-7647-8730-E172F51A294C}" srcOrd="0" destOrd="0" presId="urn:microsoft.com/office/officeart/2005/8/layout/orgChart1"/>
    <dgm:cxn modelId="{7D4BB057-49CB-8347-B093-7153868A6240}" type="presOf" srcId="{B8A3B418-16B9-5343-84BB-BF83AF2111DB}" destId="{C6FFA6CB-0B11-EC4C-B481-A344E0C02B37}" srcOrd="1" destOrd="0" presId="urn:microsoft.com/office/officeart/2005/8/layout/orgChart1"/>
    <dgm:cxn modelId="{D1F3C6D9-3B18-C94C-9A5A-44C29EEBF7D4}" type="presOf" srcId="{D93C9C7A-F084-AB43-A4C8-BA11A3648853}" destId="{5F06F30D-56BF-224A-AD95-75CED852FEE6}" srcOrd="0" destOrd="0" presId="urn:microsoft.com/office/officeart/2005/8/layout/orgChart1"/>
    <dgm:cxn modelId="{3E7A235A-467E-6E45-BE5D-38EE11163512}" type="presOf" srcId="{3DFA68B4-BE38-5446-85B0-B162EF99D9A5}" destId="{348D5A9D-73B7-3943-9EC0-088BC2859B67}" srcOrd="0" destOrd="0" presId="urn:microsoft.com/office/officeart/2005/8/layout/orgChart1"/>
    <dgm:cxn modelId="{C08F66FB-F608-2A4A-B9D4-EF7E1C19A01C}" srcId="{14158171-25C7-EC4B-9F06-59A9287843D1}" destId="{E2D69CC0-47C9-1345-903B-D1B90CC29A29}" srcOrd="0" destOrd="0" parTransId="{AB935EFB-1ADD-F14A-BBA8-6E278E9CAFEF}" sibTransId="{7B039BD3-65F5-9340-A00C-9FC0E6994396}"/>
    <dgm:cxn modelId="{FAEF92DB-5B54-324D-9035-1BC89132E178}" type="presOf" srcId="{85312FBC-2D7E-2D45-BF15-AD24664B058E}" destId="{1745E192-CE9F-C94B-9F25-345327E913A6}" srcOrd="0" destOrd="0" presId="urn:microsoft.com/office/officeart/2005/8/layout/orgChart1"/>
    <dgm:cxn modelId="{BACFE844-2E72-944D-A659-E2E088BC4EFB}" type="presOf" srcId="{40C437C8-D9A7-5C45-9982-042B7D49F546}" destId="{6970CB74-E076-6B49-9786-B66304D9799A}" srcOrd="1" destOrd="0" presId="urn:microsoft.com/office/officeart/2005/8/layout/orgChart1"/>
    <dgm:cxn modelId="{FCC2FBD0-0438-4042-A6A5-05B0BA72C1A3}" type="presOf" srcId="{14158171-25C7-EC4B-9F06-59A9287843D1}" destId="{D0BC1E50-1816-1F43-8B6D-E130BF2D0CE8}" srcOrd="0" destOrd="0" presId="urn:microsoft.com/office/officeart/2005/8/layout/orgChart1"/>
    <dgm:cxn modelId="{0758AE4E-D074-8843-898C-E85CD2ED76AE}" srcId="{E2D69CC0-47C9-1345-903B-D1B90CC29A29}" destId="{40C437C8-D9A7-5C45-9982-042B7D49F546}" srcOrd="0" destOrd="0" parTransId="{4A00BE81-08BB-C54E-B9DA-E475C57A9EA2}" sibTransId="{A664F28F-C1ED-2E42-8E76-81200B4642A3}"/>
    <dgm:cxn modelId="{8CFE2143-3E41-C344-9EB3-EC47B6DA416F}" type="presOf" srcId="{E6965680-CFEF-3849-BEBC-769692CFAD11}" destId="{0407E60D-5815-7C40-B285-4BC04E977A31}" srcOrd="0" destOrd="0" presId="urn:microsoft.com/office/officeart/2005/8/layout/orgChart1"/>
    <dgm:cxn modelId="{9B42B60C-883C-6843-8C3B-1EA6696465EB}" type="presOf" srcId="{DC7AD3F2-64CF-434C-9655-0ADC11A53772}" destId="{E75AEDB9-0130-254A-AF4B-48FF9193E9C0}" srcOrd="1" destOrd="0" presId="urn:microsoft.com/office/officeart/2005/8/layout/orgChart1"/>
    <dgm:cxn modelId="{9509CCF8-88F2-A241-9CFC-5E9D9F58D574}" type="presOf" srcId="{777BD82C-6D91-314F-B895-116844D65E1E}" destId="{F051EBF1-15C8-C340-B92A-2FD62CA47BEF}" srcOrd="0" destOrd="0" presId="urn:microsoft.com/office/officeart/2005/8/layout/orgChart1"/>
    <dgm:cxn modelId="{8B82BA5D-75B7-974C-B063-97D7D35C02C4}" type="presOf" srcId="{C5727BB1-18F2-F046-85CF-6F29723F46D5}" destId="{E4B1AB6F-417F-6040-9274-203A415E93D6}" srcOrd="0" destOrd="0" presId="urn:microsoft.com/office/officeart/2005/8/layout/orgChart1"/>
    <dgm:cxn modelId="{46105D28-54C4-7F40-BAC3-4DABD8073437}" type="presParOf" srcId="{E538B6C9-9482-6E42-BA9E-D823AF6E3753}" destId="{12DF1119-CD54-9E4A-8234-2C714A1BC350}" srcOrd="0" destOrd="0" presId="urn:microsoft.com/office/officeart/2005/8/layout/orgChart1"/>
    <dgm:cxn modelId="{0DC64141-F2D9-C64C-BF33-8082EE8D1EAF}" type="presParOf" srcId="{12DF1119-CD54-9E4A-8234-2C714A1BC350}" destId="{F7165E8E-A649-5E4D-9FC4-00C88384F22E}" srcOrd="0" destOrd="0" presId="urn:microsoft.com/office/officeart/2005/8/layout/orgChart1"/>
    <dgm:cxn modelId="{91DAB841-9905-E744-8477-517EE31669B0}" type="presParOf" srcId="{F7165E8E-A649-5E4D-9FC4-00C88384F22E}" destId="{D0BC1E50-1816-1F43-8B6D-E130BF2D0CE8}" srcOrd="0" destOrd="0" presId="urn:microsoft.com/office/officeart/2005/8/layout/orgChart1"/>
    <dgm:cxn modelId="{1BBD3C28-FE16-FF40-834D-05559B7643EE}" type="presParOf" srcId="{F7165E8E-A649-5E4D-9FC4-00C88384F22E}" destId="{05B9CC19-0033-124B-A836-D58D6E32C9CA}" srcOrd="1" destOrd="0" presId="urn:microsoft.com/office/officeart/2005/8/layout/orgChart1"/>
    <dgm:cxn modelId="{D4583218-617A-C947-8424-7D38E94B32BA}" type="presParOf" srcId="{12DF1119-CD54-9E4A-8234-2C714A1BC350}" destId="{CD400D20-3AE9-E24B-9F25-77D493972537}" srcOrd="1" destOrd="0" presId="urn:microsoft.com/office/officeart/2005/8/layout/orgChart1"/>
    <dgm:cxn modelId="{B0690D55-2804-BE49-BBF9-445A33A154D5}" type="presParOf" srcId="{CD400D20-3AE9-E24B-9F25-77D493972537}" destId="{26E6D1CF-0495-7747-920C-92073B1144C3}" srcOrd="0" destOrd="0" presId="urn:microsoft.com/office/officeart/2005/8/layout/orgChart1"/>
    <dgm:cxn modelId="{72B4B268-A1FE-3E4D-A2EC-2D08E65A46A6}" type="presParOf" srcId="{CD400D20-3AE9-E24B-9F25-77D493972537}" destId="{413671BE-CE42-A248-B4DD-1502B2AE84E9}" srcOrd="1" destOrd="0" presId="urn:microsoft.com/office/officeart/2005/8/layout/orgChart1"/>
    <dgm:cxn modelId="{25E171A7-C286-7E4B-B679-5B8B5A345D57}" type="presParOf" srcId="{413671BE-CE42-A248-B4DD-1502B2AE84E9}" destId="{AAD7BF9E-ED26-3841-8C67-DDF2AC14A869}" srcOrd="0" destOrd="0" presId="urn:microsoft.com/office/officeart/2005/8/layout/orgChart1"/>
    <dgm:cxn modelId="{419D9038-3CE6-CA4E-A25D-CA5B725866E9}" type="presParOf" srcId="{AAD7BF9E-ED26-3841-8C67-DDF2AC14A869}" destId="{FDCDD72F-7F9E-9143-9957-4272DD459555}" srcOrd="0" destOrd="0" presId="urn:microsoft.com/office/officeart/2005/8/layout/orgChart1"/>
    <dgm:cxn modelId="{9F0E7701-1516-8441-8B21-FD767FF4D1A4}" type="presParOf" srcId="{AAD7BF9E-ED26-3841-8C67-DDF2AC14A869}" destId="{4B17D211-D385-0445-A73A-4A9589BA6B59}" srcOrd="1" destOrd="0" presId="urn:microsoft.com/office/officeart/2005/8/layout/orgChart1"/>
    <dgm:cxn modelId="{15EE4B6E-39FC-844A-9907-E122B090BD87}" type="presParOf" srcId="{413671BE-CE42-A248-B4DD-1502B2AE84E9}" destId="{031ECDF6-C88A-D543-8F83-756BF27D9366}" srcOrd="1" destOrd="0" presId="urn:microsoft.com/office/officeart/2005/8/layout/orgChart1"/>
    <dgm:cxn modelId="{036C1128-F804-FC49-B2D9-7003CAEC759F}" type="presParOf" srcId="{031ECDF6-C88A-D543-8F83-756BF27D9366}" destId="{62CEEF78-BAA2-6649-A2E8-9632A96A4864}" srcOrd="0" destOrd="0" presId="urn:microsoft.com/office/officeart/2005/8/layout/orgChart1"/>
    <dgm:cxn modelId="{3B651993-1038-AC47-9BED-C9E86A95DA30}" type="presParOf" srcId="{031ECDF6-C88A-D543-8F83-756BF27D9366}" destId="{C21E6FBC-CA51-6E48-968B-B9EC6971CD83}" srcOrd="1" destOrd="0" presId="urn:microsoft.com/office/officeart/2005/8/layout/orgChart1"/>
    <dgm:cxn modelId="{C28009F2-9014-2B4F-B194-5A1FB316BD71}" type="presParOf" srcId="{C21E6FBC-CA51-6E48-968B-B9EC6971CD83}" destId="{FAC42C79-0693-A04F-9CE3-80010F7D5C57}" srcOrd="0" destOrd="0" presId="urn:microsoft.com/office/officeart/2005/8/layout/orgChart1"/>
    <dgm:cxn modelId="{D16B31A0-C989-BC4A-B687-BE33761F0838}" type="presParOf" srcId="{FAC42C79-0693-A04F-9CE3-80010F7D5C57}" destId="{AF6E253E-76DB-D846-A2A3-05F4E00F75D0}" srcOrd="0" destOrd="0" presId="urn:microsoft.com/office/officeart/2005/8/layout/orgChart1"/>
    <dgm:cxn modelId="{9BDC9127-0668-5F45-AE16-A7B95AB9F860}" type="presParOf" srcId="{FAC42C79-0693-A04F-9CE3-80010F7D5C57}" destId="{6970CB74-E076-6B49-9786-B66304D9799A}" srcOrd="1" destOrd="0" presId="urn:microsoft.com/office/officeart/2005/8/layout/orgChart1"/>
    <dgm:cxn modelId="{7D59B3FF-5F6F-354B-8768-9AFFEAC1B6D0}" type="presParOf" srcId="{C21E6FBC-CA51-6E48-968B-B9EC6971CD83}" destId="{3F05642B-5CC1-B04F-AFCE-C93CF6A760BA}" srcOrd="1" destOrd="0" presId="urn:microsoft.com/office/officeart/2005/8/layout/orgChart1"/>
    <dgm:cxn modelId="{51575F15-B959-4942-8B99-B9B8328055A9}" type="presParOf" srcId="{C21E6FBC-CA51-6E48-968B-B9EC6971CD83}" destId="{1E2FDB67-E832-904C-AF41-577287C6CCFF}" srcOrd="2" destOrd="0" presId="urn:microsoft.com/office/officeart/2005/8/layout/orgChart1"/>
    <dgm:cxn modelId="{917F49F1-5EA4-164F-B26D-1D872889ACC4}" type="presParOf" srcId="{031ECDF6-C88A-D543-8F83-756BF27D9366}" destId="{E4B1AB6F-417F-6040-9274-203A415E93D6}" srcOrd="2" destOrd="0" presId="urn:microsoft.com/office/officeart/2005/8/layout/orgChart1"/>
    <dgm:cxn modelId="{841BF538-9986-DB43-A9F0-2945A5434306}" type="presParOf" srcId="{031ECDF6-C88A-D543-8F83-756BF27D9366}" destId="{1840B697-A13A-7F44-BF2E-8177CE33AE15}" srcOrd="3" destOrd="0" presId="urn:microsoft.com/office/officeart/2005/8/layout/orgChart1"/>
    <dgm:cxn modelId="{D8FA8F79-679A-A24D-BC50-38D256693A95}" type="presParOf" srcId="{1840B697-A13A-7F44-BF2E-8177CE33AE15}" destId="{FFFB213B-044E-3A4B-A926-7A08E5240EE1}" srcOrd="0" destOrd="0" presId="urn:microsoft.com/office/officeart/2005/8/layout/orgChart1"/>
    <dgm:cxn modelId="{9ECB5E06-2262-1745-B36A-EE0B8AF150C7}" type="presParOf" srcId="{FFFB213B-044E-3A4B-A926-7A08E5240EE1}" destId="{2BA105B8-BEE1-AA4D-9B26-D57362E7A360}" srcOrd="0" destOrd="0" presId="urn:microsoft.com/office/officeart/2005/8/layout/orgChart1"/>
    <dgm:cxn modelId="{583A054E-60CB-4A48-857C-0C102ACB02DB}" type="presParOf" srcId="{FFFB213B-044E-3A4B-A926-7A08E5240EE1}" destId="{FA450937-F10E-8D46-A17B-48BE1D0B1FC9}" srcOrd="1" destOrd="0" presId="urn:microsoft.com/office/officeart/2005/8/layout/orgChart1"/>
    <dgm:cxn modelId="{4ABB1D23-D2DE-1847-871A-65E60E15627F}" type="presParOf" srcId="{1840B697-A13A-7F44-BF2E-8177CE33AE15}" destId="{271CA77D-02D4-A54A-B870-D64E8D1F65D3}" srcOrd="1" destOrd="0" presId="urn:microsoft.com/office/officeart/2005/8/layout/orgChart1"/>
    <dgm:cxn modelId="{427D83A7-8678-1D4F-8115-5396A2291D35}" type="presParOf" srcId="{1840B697-A13A-7F44-BF2E-8177CE33AE15}" destId="{40BBDE1B-6374-6A40-BB31-D4ED4CE23B26}" srcOrd="2" destOrd="0" presId="urn:microsoft.com/office/officeart/2005/8/layout/orgChart1"/>
    <dgm:cxn modelId="{1CCBC938-6A7A-C44B-93CD-DEE8C9097A95}" type="presParOf" srcId="{031ECDF6-C88A-D543-8F83-756BF27D9366}" destId="{7DF2A9DE-33E5-0F4C-B9CC-204F4525FE12}" srcOrd="4" destOrd="0" presId="urn:microsoft.com/office/officeart/2005/8/layout/orgChart1"/>
    <dgm:cxn modelId="{0AFD8D9B-2269-E540-A21C-E20A74C243AF}" type="presParOf" srcId="{031ECDF6-C88A-D543-8F83-756BF27D9366}" destId="{BF731CA7-56B8-3948-AADC-BD3554C185A5}" srcOrd="5" destOrd="0" presId="urn:microsoft.com/office/officeart/2005/8/layout/orgChart1"/>
    <dgm:cxn modelId="{493631E1-CDE5-A748-A0D2-36799EC77A45}" type="presParOf" srcId="{BF731CA7-56B8-3948-AADC-BD3554C185A5}" destId="{DF5AE794-F69E-3745-9E8D-23C358A6E3E2}" srcOrd="0" destOrd="0" presId="urn:microsoft.com/office/officeart/2005/8/layout/orgChart1"/>
    <dgm:cxn modelId="{F4A6183D-9944-1A4A-89CC-71A40730BF40}" type="presParOf" srcId="{DF5AE794-F69E-3745-9E8D-23C358A6E3E2}" destId="{F051EBF1-15C8-C340-B92A-2FD62CA47BEF}" srcOrd="0" destOrd="0" presId="urn:microsoft.com/office/officeart/2005/8/layout/orgChart1"/>
    <dgm:cxn modelId="{5F7E3D48-CEB1-4943-A910-256B1B10CEE6}" type="presParOf" srcId="{DF5AE794-F69E-3745-9E8D-23C358A6E3E2}" destId="{09861D43-05E9-C94B-9B2D-CC154254DAD6}" srcOrd="1" destOrd="0" presId="urn:microsoft.com/office/officeart/2005/8/layout/orgChart1"/>
    <dgm:cxn modelId="{E83AAA73-AF8F-D04D-BBCE-2A0B94E47601}" type="presParOf" srcId="{BF731CA7-56B8-3948-AADC-BD3554C185A5}" destId="{A2FA1014-2151-8648-8EEF-7CA86B3E013E}" srcOrd="1" destOrd="0" presId="urn:microsoft.com/office/officeart/2005/8/layout/orgChart1"/>
    <dgm:cxn modelId="{D9119CCF-C3DE-FA45-9239-92855D4A4517}" type="presParOf" srcId="{BF731CA7-56B8-3948-AADC-BD3554C185A5}" destId="{26BA3869-82E3-0B4A-A02B-452FFCDBE32C}" srcOrd="2" destOrd="0" presId="urn:microsoft.com/office/officeart/2005/8/layout/orgChart1"/>
    <dgm:cxn modelId="{9B22B55A-4333-FF49-89CD-1FF4F4089F52}" type="presParOf" srcId="{031ECDF6-C88A-D543-8F83-756BF27D9366}" destId="{348D5A9D-73B7-3943-9EC0-088BC2859B67}" srcOrd="6" destOrd="0" presId="urn:microsoft.com/office/officeart/2005/8/layout/orgChart1"/>
    <dgm:cxn modelId="{54B87751-DECC-B748-911F-A7B304B44810}" type="presParOf" srcId="{031ECDF6-C88A-D543-8F83-756BF27D9366}" destId="{A7173C9F-0F46-A644-A679-CB0E2071456E}" srcOrd="7" destOrd="0" presId="urn:microsoft.com/office/officeart/2005/8/layout/orgChart1"/>
    <dgm:cxn modelId="{2039509C-E385-134A-B506-45EBDF96C8DF}" type="presParOf" srcId="{A7173C9F-0F46-A644-A679-CB0E2071456E}" destId="{F1F6EF8B-0EE9-9149-870C-4AB19ADA9D94}" srcOrd="0" destOrd="0" presId="urn:microsoft.com/office/officeart/2005/8/layout/orgChart1"/>
    <dgm:cxn modelId="{561C1EB3-E53C-A447-A8AB-B276781FFA6B}" type="presParOf" srcId="{F1F6EF8B-0EE9-9149-870C-4AB19ADA9D94}" destId="{BD718FF5-79D5-2842-B260-32816968DA8C}" srcOrd="0" destOrd="0" presId="urn:microsoft.com/office/officeart/2005/8/layout/orgChart1"/>
    <dgm:cxn modelId="{0BB5D67F-5257-8047-A058-82438E1C2082}" type="presParOf" srcId="{F1F6EF8B-0EE9-9149-870C-4AB19ADA9D94}" destId="{127646D9-6492-CF4D-98B0-1380298EFE34}" srcOrd="1" destOrd="0" presId="urn:microsoft.com/office/officeart/2005/8/layout/orgChart1"/>
    <dgm:cxn modelId="{7DF1A939-10C9-2D43-BA6D-8C96B6D6FFB4}" type="presParOf" srcId="{A7173C9F-0F46-A644-A679-CB0E2071456E}" destId="{89394399-B684-7745-8CA2-49CB66960ACF}" srcOrd="1" destOrd="0" presId="urn:microsoft.com/office/officeart/2005/8/layout/orgChart1"/>
    <dgm:cxn modelId="{FF45F302-E2AD-AA4D-A272-60F59D57BBF3}" type="presParOf" srcId="{A7173C9F-0F46-A644-A679-CB0E2071456E}" destId="{43EACE82-1E2A-D147-83B3-62B9A4FB4217}" srcOrd="2" destOrd="0" presId="urn:microsoft.com/office/officeart/2005/8/layout/orgChart1"/>
    <dgm:cxn modelId="{87CF144E-B621-2B42-BA1B-4082290688EB}" type="presParOf" srcId="{413671BE-CE42-A248-B4DD-1502B2AE84E9}" destId="{DDA12F43-C52F-764F-B4CA-A6DA41CD0CEC}" srcOrd="2" destOrd="0" presId="urn:microsoft.com/office/officeart/2005/8/layout/orgChart1"/>
    <dgm:cxn modelId="{B4318D73-D928-1E47-98A8-D8B39F548EE3}" type="presParOf" srcId="{CD400D20-3AE9-E24B-9F25-77D493972537}" destId="{575DCF98-A29C-7C43-B7C5-D4A4136D86F0}" srcOrd="2" destOrd="0" presId="urn:microsoft.com/office/officeart/2005/8/layout/orgChart1"/>
    <dgm:cxn modelId="{CDF740A5-B739-DB46-AA5B-08DE57F81646}" type="presParOf" srcId="{CD400D20-3AE9-E24B-9F25-77D493972537}" destId="{EBD81F36-DFED-1648-BB62-3FD4B753EF82}" srcOrd="3" destOrd="0" presId="urn:microsoft.com/office/officeart/2005/8/layout/orgChart1"/>
    <dgm:cxn modelId="{125C9E35-A8DB-8345-BA18-48162A08985C}" type="presParOf" srcId="{EBD81F36-DFED-1648-BB62-3FD4B753EF82}" destId="{640226BD-A662-9548-99B3-0018B2343EDB}" srcOrd="0" destOrd="0" presId="urn:microsoft.com/office/officeart/2005/8/layout/orgChart1"/>
    <dgm:cxn modelId="{C9937867-F013-5C48-A9C8-9F600323D060}" type="presParOf" srcId="{640226BD-A662-9548-99B3-0018B2343EDB}" destId="{1745E192-CE9F-C94B-9F25-345327E913A6}" srcOrd="0" destOrd="0" presId="urn:microsoft.com/office/officeart/2005/8/layout/orgChart1"/>
    <dgm:cxn modelId="{EE788E7E-098D-0740-B0C3-24A337D55886}" type="presParOf" srcId="{640226BD-A662-9548-99B3-0018B2343EDB}" destId="{009B711D-A0A2-BF44-92F9-C1AE9BBB9E65}" srcOrd="1" destOrd="0" presId="urn:microsoft.com/office/officeart/2005/8/layout/orgChart1"/>
    <dgm:cxn modelId="{848B02E4-5D35-3C4C-B3DA-7F0A522EA028}" type="presParOf" srcId="{EBD81F36-DFED-1648-BB62-3FD4B753EF82}" destId="{53DE4092-31D5-F346-87D2-28EC07A15151}" srcOrd="1" destOrd="0" presId="urn:microsoft.com/office/officeart/2005/8/layout/orgChart1"/>
    <dgm:cxn modelId="{372A7ADC-9625-9B4A-AEE6-0E4F49A117D0}" type="presParOf" srcId="{53DE4092-31D5-F346-87D2-28EC07A15151}" destId="{7B2DD2F2-1014-5549-B197-0B3D79072D26}" srcOrd="0" destOrd="0" presId="urn:microsoft.com/office/officeart/2005/8/layout/orgChart1"/>
    <dgm:cxn modelId="{716511AF-A864-E64D-AB01-FA008EAEADBA}" type="presParOf" srcId="{53DE4092-31D5-F346-87D2-28EC07A15151}" destId="{61F36A76-2B1D-E448-A1B3-29D58641DFDC}" srcOrd="1" destOrd="0" presId="urn:microsoft.com/office/officeart/2005/8/layout/orgChart1"/>
    <dgm:cxn modelId="{7CEEDEE1-3A8C-BC42-9FFC-50D079175297}" type="presParOf" srcId="{61F36A76-2B1D-E448-A1B3-29D58641DFDC}" destId="{4BE8F98A-F284-374C-93E5-7D0AEB8FAE65}" srcOrd="0" destOrd="0" presId="urn:microsoft.com/office/officeart/2005/8/layout/orgChart1"/>
    <dgm:cxn modelId="{9A836E40-06F0-524C-B25A-B5992EDA0E55}" type="presParOf" srcId="{4BE8F98A-F284-374C-93E5-7D0AEB8FAE65}" destId="{8DE19549-D4A7-7647-8730-E172F51A294C}" srcOrd="0" destOrd="0" presId="urn:microsoft.com/office/officeart/2005/8/layout/orgChart1"/>
    <dgm:cxn modelId="{9EFA1B1D-8D30-FA4B-8EBD-CD17DC8661C6}" type="presParOf" srcId="{4BE8F98A-F284-374C-93E5-7D0AEB8FAE65}" destId="{783FF13F-0D63-B346-A50D-2A238CB25761}" srcOrd="1" destOrd="0" presId="urn:microsoft.com/office/officeart/2005/8/layout/orgChart1"/>
    <dgm:cxn modelId="{EA61CA7C-F92A-324B-B451-347D18499272}" type="presParOf" srcId="{61F36A76-2B1D-E448-A1B3-29D58641DFDC}" destId="{3D3530B8-4AA6-C145-9477-AFB3B48F86B3}" srcOrd="1" destOrd="0" presId="urn:microsoft.com/office/officeart/2005/8/layout/orgChart1"/>
    <dgm:cxn modelId="{D21CB74C-1E1B-4B48-B579-5830F62CC3A3}" type="presParOf" srcId="{61F36A76-2B1D-E448-A1B3-29D58641DFDC}" destId="{A03AA19D-F034-624B-82E3-891C10DDF8A2}" srcOrd="2" destOrd="0" presId="urn:microsoft.com/office/officeart/2005/8/layout/orgChart1"/>
    <dgm:cxn modelId="{18492CF6-EB2C-5F47-8277-9526566C2C7B}" type="presParOf" srcId="{53DE4092-31D5-F346-87D2-28EC07A15151}" destId="{D169394B-7D92-B442-93B1-F2EB622E22C5}" srcOrd="2" destOrd="0" presId="urn:microsoft.com/office/officeart/2005/8/layout/orgChart1"/>
    <dgm:cxn modelId="{CF31D650-774F-3448-915C-CCBA8617CC99}" type="presParOf" srcId="{53DE4092-31D5-F346-87D2-28EC07A15151}" destId="{8CE90983-4D1A-6741-AE99-7A37C372722D}" srcOrd="3" destOrd="0" presId="urn:microsoft.com/office/officeart/2005/8/layout/orgChart1"/>
    <dgm:cxn modelId="{D7EE18B8-39C9-4F4E-A1CF-B92C23D8C19D}" type="presParOf" srcId="{8CE90983-4D1A-6741-AE99-7A37C372722D}" destId="{0039BC0F-A63E-C345-A496-A4EDA4A746EA}" srcOrd="0" destOrd="0" presId="urn:microsoft.com/office/officeart/2005/8/layout/orgChart1"/>
    <dgm:cxn modelId="{A1D64A1C-370C-7945-8D4A-CD383BE7261E}" type="presParOf" srcId="{0039BC0F-A63E-C345-A496-A4EDA4A746EA}" destId="{4935378D-91DB-0943-BE4A-8FF486EDCB1F}" srcOrd="0" destOrd="0" presId="urn:microsoft.com/office/officeart/2005/8/layout/orgChart1"/>
    <dgm:cxn modelId="{E7614149-90AA-4E48-BF40-3922F9D60EB4}" type="presParOf" srcId="{0039BC0F-A63E-C345-A496-A4EDA4A746EA}" destId="{83A88252-3916-EE40-97ED-AC12F2ABDAFE}" srcOrd="1" destOrd="0" presId="urn:microsoft.com/office/officeart/2005/8/layout/orgChart1"/>
    <dgm:cxn modelId="{98F88DD7-334E-5946-BD4B-29839C445870}" type="presParOf" srcId="{8CE90983-4D1A-6741-AE99-7A37C372722D}" destId="{0D928B62-AFCC-664E-95EA-1DB2346C7B5F}" srcOrd="1" destOrd="0" presId="urn:microsoft.com/office/officeart/2005/8/layout/orgChart1"/>
    <dgm:cxn modelId="{1CDFE3E9-0790-7542-927B-8687697F022E}" type="presParOf" srcId="{8CE90983-4D1A-6741-AE99-7A37C372722D}" destId="{3FC37146-DF09-CA4A-AA73-09220200E40D}" srcOrd="2" destOrd="0" presId="urn:microsoft.com/office/officeart/2005/8/layout/orgChart1"/>
    <dgm:cxn modelId="{3E2DFF96-ADF4-714F-8FF9-9C45432B2C92}" type="presParOf" srcId="{53DE4092-31D5-F346-87D2-28EC07A15151}" destId="{5F06F30D-56BF-224A-AD95-75CED852FEE6}" srcOrd="4" destOrd="0" presId="urn:microsoft.com/office/officeart/2005/8/layout/orgChart1"/>
    <dgm:cxn modelId="{93BFA9E4-8184-9847-AAF7-1B73C0BFF3C8}" type="presParOf" srcId="{53DE4092-31D5-F346-87D2-28EC07A15151}" destId="{5DC8D7EF-6D84-C04E-AD39-3F931980013F}" srcOrd="5" destOrd="0" presId="urn:microsoft.com/office/officeart/2005/8/layout/orgChart1"/>
    <dgm:cxn modelId="{0FC113C8-4084-FE4E-9B00-D1F47D07CF8B}" type="presParOf" srcId="{5DC8D7EF-6D84-C04E-AD39-3F931980013F}" destId="{6FEB6DC5-B3B2-764F-9805-62DCCCFA20F0}" srcOrd="0" destOrd="0" presId="urn:microsoft.com/office/officeart/2005/8/layout/orgChart1"/>
    <dgm:cxn modelId="{A8EBCB84-5365-CA40-82EB-C810324F25FE}" type="presParOf" srcId="{6FEB6DC5-B3B2-764F-9805-62DCCCFA20F0}" destId="{1CF2394A-AC2C-2645-82B6-F5D0846641AC}" srcOrd="0" destOrd="0" presId="urn:microsoft.com/office/officeart/2005/8/layout/orgChart1"/>
    <dgm:cxn modelId="{05D800F7-17C5-9841-98D2-E3158C7AAF4C}" type="presParOf" srcId="{6FEB6DC5-B3B2-764F-9805-62DCCCFA20F0}" destId="{CA49223D-4BF3-7549-9D16-8B7E4856CC33}" srcOrd="1" destOrd="0" presId="urn:microsoft.com/office/officeart/2005/8/layout/orgChart1"/>
    <dgm:cxn modelId="{9D276153-2117-4440-8AF6-3B8D48990013}" type="presParOf" srcId="{5DC8D7EF-6D84-C04E-AD39-3F931980013F}" destId="{B6A8D70E-F6CC-6D4B-A1BC-B160F9DF34D2}" srcOrd="1" destOrd="0" presId="urn:microsoft.com/office/officeart/2005/8/layout/orgChart1"/>
    <dgm:cxn modelId="{FE06947D-A23D-D34A-93B5-BE12C8878204}" type="presParOf" srcId="{5DC8D7EF-6D84-C04E-AD39-3F931980013F}" destId="{E1CCD30E-67DE-844C-BFF8-E984AB90A5DD}" srcOrd="2" destOrd="0" presId="urn:microsoft.com/office/officeart/2005/8/layout/orgChart1"/>
    <dgm:cxn modelId="{F63A4A68-799C-C941-8258-AB0BFB63E873}" type="presParOf" srcId="{EBD81F36-DFED-1648-BB62-3FD4B753EF82}" destId="{EFC8D1CA-7166-F04A-9690-9DDC625489BC}" srcOrd="2" destOrd="0" presId="urn:microsoft.com/office/officeart/2005/8/layout/orgChart1"/>
    <dgm:cxn modelId="{EDE237CD-5C45-BC45-8E2E-6CC574EB044A}" type="presParOf" srcId="{12DF1119-CD54-9E4A-8234-2C714A1BC350}" destId="{F37AABB2-1EAF-4F46-8FD3-089631E06016}" srcOrd="2" destOrd="0" presId="urn:microsoft.com/office/officeart/2005/8/layout/orgChart1"/>
    <dgm:cxn modelId="{CAD0A40C-E566-8C4A-961A-A4EDB0D50F50}" type="presParOf" srcId="{E538B6C9-9482-6E42-BA9E-D823AF6E3753}" destId="{BDC38C08-CF3C-1944-B903-D96219F89505}" srcOrd="1" destOrd="0" presId="urn:microsoft.com/office/officeart/2005/8/layout/orgChart1"/>
    <dgm:cxn modelId="{2BE6567C-211D-184E-8092-C0A809B418B1}" type="presParOf" srcId="{BDC38C08-CF3C-1944-B903-D96219F89505}" destId="{1DFB0291-C87B-024F-B915-1E37E707617D}" srcOrd="0" destOrd="0" presId="urn:microsoft.com/office/officeart/2005/8/layout/orgChart1"/>
    <dgm:cxn modelId="{C4EA5A8A-9A29-5245-9EF3-D4AF93F4D284}" type="presParOf" srcId="{1DFB0291-C87B-024F-B915-1E37E707617D}" destId="{0407E60D-5815-7C40-B285-4BC04E977A31}" srcOrd="0" destOrd="0" presId="urn:microsoft.com/office/officeart/2005/8/layout/orgChart1"/>
    <dgm:cxn modelId="{99509F6F-20AB-CD41-845B-E3124FAD60D7}" type="presParOf" srcId="{1DFB0291-C87B-024F-B915-1E37E707617D}" destId="{397F3D60-CC22-6D4C-8EBC-5CC8EAF205CB}" srcOrd="1" destOrd="0" presId="urn:microsoft.com/office/officeart/2005/8/layout/orgChart1"/>
    <dgm:cxn modelId="{AD1ABA1D-0725-FB4D-BBC2-5A24AAB6B917}" type="presParOf" srcId="{BDC38C08-CF3C-1944-B903-D96219F89505}" destId="{B489925D-7641-5448-AF49-8F11D7724149}" srcOrd="1" destOrd="0" presId="urn:microsoft.com/office/officeart/2005/8/layout/orgChart1"/>
    <dgm:cxn modelId="{4CB6F485-A306-B04A-843C-5AD454F0DD44}" type="presParOf" srcId="{B489925D-7641-5448-AF49-8F11D7724149}" destId="{E45BD2DB-F741-B44F-A9EF-34F93E706350}" srcOrd="0" destOrd="0" presId="urn:microsoft.com/office/officeart/2005/8/layout/orgChart1"/>
    <dgm:cxn modelId="{5184EBDB-C23C-A745-8F1E-BDB45A0F2514}" type="presParOf" srcId="{B489925D-7641-5448-AF49-8F11D7724149}" destId="{86A25DAA-0D7A-C34B-A130-7666FF8FB1CF}" srcOrd="1" destOrd="0" presId="urn:microsoft.com/office/officeart/2005/8/layout/orgChart1"/>
    <dgm:cxn modelId="{7645359F-E933-C441-A975-FC28747BFE4F}" type="presParOf" srcId="{86A25DAA-0D7A-C34B-A130-7666FF8FB1CF}" destId="{4CB62235-FFF8-3B43-A064-B9E82981E25A}" srcOrd="0" destOrd="0" presId="urn:microsoft.com/office/officeart/2005/8/layout/orgChart1"/>
    <dgm:cxn modelId="{D57BF902-0817-FD47-B467-7100686A1DB3}" type="presParOf" srcId="{4CB62235-FFF8-3B43-A064-B9E82981E25A}" destId="{04ECFA7D-586D-074E-9E60-CC5CD1378760}" srcOrd="0" destOrd="0" presId="urn:microsoft.com/office/officeart/2005/8/layout/orgChart1"/>
    <dgm:cxn modelId="{1EF62152-B2C1-BA48-8E0E-8F03091AEEFC}" type="presParOf" srcId="{4CB62235-FFF8-3B43-A064-B9E82981E25A}" destId="{C6FFA6CB-0B11-EC4C-B481-A344E0C02B37}" srcOrd="1" destOrd="0" presId="urn:microsoft.com/office/officeart/2005/8/layout/orgChart1"/>
    <dgm:cxn modelId="{055D33CD-441F-E747-B5EB-70C38588BA02}" type="presParOf" srcId="{86A25DAA-0D7A-C34B-A130-7666FF8FB1CF}" destId="{E398CBCB-936E-2B44-A392-A7C7A866A8CF}" srcOrd="1" destOrd="0" presId="urn:microsoft.com/office/officeart/2005/8/layout/orgChart1"/>
    <dgm:cxn modelId="{431B5932-BFBE-394A-8DCB-D6DF3A0DE849}" type="presParOf" srcId="{E398CBCB-936E-2B44-A392-A7C7A866A8CF}" destId="{44BFE32E-C0C7-DB42-B33F-2F1E48013BB7}" srcOrd="0" destOrd="0" presId="urn:microsoft.com/office/officeart/2005/8/layout/orgChart1"/>
    <dgm:cxn modelId="{3AC5B785-A45A-4642-A842-B478BE3278FB}" type="presParOf" srcId="{E398CBCB-936E-2B44-A392-A7C7A866A8CF}" destId="{B09ECC07-C5FC-3641-B506-DB52BD8FA698}" srcOrd="1" destOrd="0" presId="urn:microsoft.com/office/officeart/2005/8/layout/orgChart1"/>
    <dgm:cxn modelId="{7897503F-4563-AC4A-ACAA-DAE2F7D962DA}" type="presParOf" srcId="{B09ECC07-C5FC-3641-B506-DB52BD8FA698}" destId="{7C472228-E74F-1044-A745-85A19156F7C9}" srcOrd="0" destOrd="0" presId="urn:microsoft.com/office/officeart/2005/8/layout/orgChart1"/>
    <dgm:cxn modelId="{3308C5C4-1F34-5143-9090-F7E0912A1B2D}" type="presParOf" srcId="{7C472228-E74F-1044-A745-85A19156F7C9}" destId="{CB668E7E-827E-7146-B907-F4C8CEE52432}" srcOrd="0" destOrd="0" presId="urn:microsoft.com/office/officeart/2005/8/layout/orgChart1"/>
    <dgm:cxn modelId="{683796F7-3784-F141-B516-4821F38FB540}" type="presParOf" srcId="{7C472228-E74F-1044-A745-85A19156F7C9}" destId="{E75AEDB9-0130-254A-AF4B-48FF9193E9C0}" srcOrd="1" destOrd="0" presId="urn:microsoft.com/office/officeart/2005/8/layout/orgChart1"/>
    <dgm:cxn modelId="{F1D2B2AC-74E8-264E-A00C-94E3273E68B1}" type="presParOf" srcId="{B09ECC07-C5FC-3641-B506-DB52BD8FA698}" destId="{0859319C-893C-B645-AB79-935421BF9678}" srcOrd="1" destOrd="0" presId="urn:microsoft.com/office/officeart/2005/8/layout/orgChart1"/>
    <dgm:cxn modelId="{EDDFA256-17C0-4F44-852C-7E224785D5CC}" type="presParOf" srcId="{B09ECC07-C5FC-3641-B506-DB52BD8FA698}" destId="{6A1AD2E2-A2C6-5648-82F6-6354F2D6C9F6}" srcOrd="2" destOrd="0" presId="urn:microsoft.com/office/officeart/2005/8/layout/orgChart1"/>
    <dgm:cxn modelId="{3AF01ECA-002D-274B-87FA-38A745721F3F}" type="presParOf" srcId="{E398CBCB-936E-2B44-A392-A7C7A866A8CF}" destId="{1E28A353-F859-FC41-83E8-0BD31CABDF19}" srcOrd="2" destOrd="0" presId="urn:microsoft.com/office/officeart/2005/8/layout/orgChart1"/>
    <dgm:cxn modelId="{02B2FD6D-1DD5-484C-B8A5-1DCABD83DDB8}" type="presParOf" srcId="{E398CBCB-936E-2B44-A392-A7C7A866A8CF}" destId="{CD0FC59E-3994-EC47-80F7-B80CF0B962A2}" srcOrd="3" destOrd="0" presId="urn:microsoft.com/office/officeart/2005/8/layout/orgChart1"/>
    <dgm:cxn modelId="{6E3CDA87-5F9B-1B41-84DC-C2D04356A00C}" type="presParOf" srcId="{CD0FC59E-3994-EC47-80F7-B80CF0B962A2}" destId="{C7C843CA-3C46-CA4C-9F49-99A8B2F2AC14}" srcOrd="0" destOrd="0" presId="urn:microsoft.com/office/officeart/2005/8/layout/orgChart1"/>
    <dgm:cxn modelId="{B7C68D4E-D707-0941-88BC-5E63D23034BC}" type="presParOf" srcId="{C7C843CA-3C46-CA4C-9F49-99A8B2F2AC14}" destId="{386DCA12-2008-8140-AFFF-AE95F757E5BC}" srcOrd="0" destOrd="0" presId="urn:microsoft.com/office/officeart/2005/8/layout/orgChart1"/>
    <dgm:cxn modelId="{6A421DF2-F1CA-C945-A256-D43517639B73}" type="presParOf" srcId="{C7C843CA-3C46-CA4C-9F49-99A8B2F2AC14}" destId="{C9B7BDCE-6D02-3249-82EF-8C1E98A84C79}" srcOrd="1" destOrd="0" presId="urn:microsoft.com/office/officeart/2005/8/layout/orgChart1"/>
    <dgm:cxn modelId="{0F693145-79C3-0042-B049-D4B9F97F702E}" type="presParOf" srcId="{CD0FC59E-3994-EC47-80F7-B80CF0B962A2}" destId="{3E44155C-E960-2E4C-950F-9E79321854A6}" srcOrd="1" destOrd="0" presId="urn:microsoft.com/office/officeart/2005/8/layout/orgChart1"/>
    <dgm:cxn modelId="{90761018-A598-0648-86B4-7315ABC9B25B}" type="presParOf" srcId="{CD0FC59E-3994-EC47-80F7-B80CF0B962A2}" destId="{D6A88C1C-D063-A44B-8F44-DF6CF7DCA4EC}" srcOrd="2" destOrd="0" presId="urn:microsoft.com/office/officeart/2005/8/layout/orgChart1"/>
    <dgm:cxn modelId="{3DB3E5B2-90BE-FC40-8CFC-A48B4FCFB7C5}" type="presParOf" srcId="{E398CBCB-936E-2B44-A392-A7C7A866A8CF}" destId="{03F84477-FCF6-9F4F-B6C9-B82C5F173B2A}" srcOrd="4" destOrd="0" presId="urn:microsoft.com/office/officeart/2005/8/layout/orgChart1"/>
    <dgm:cxn modelId="{FD686DE5-72E3-DC4F-9735-DBF3A947B246}" type="presParOf" srcId="{E398CBCB-936E-2B44-A392-A7C7A866A8CF}" destId="{AC4E5185-D494-5F4C-A79D-940534C91985}" srcOrd="5" destOrd="0" presId="urn:microsoft.com/office/officeart/2005/8/layout/orgChart1"/>
    <dgm:cxn modelId="{1905B339-26F2-E745-9484-C2836132B9DE}" type="presParOf" srcId="{AC4E5185-D494-5F4C-A79D-940534C91985}" destId="{0A3FB514-5E06-0C45-A063-BAE722FDB7BC}" srcOrd="0" destOrd="0" presId="urn:microsoft.com/office/officeart/2005/8/layout/orgChart1"/>
    <dgm:cxn modelId="{BC2A0AC0-F2EF-AD44-813B-B5519DB5527E}" type="presParOf" srcId="{0A3FB514-5E06-0C45-A063-BAE722FDB7BC}" destId="{929C1C39-B24A-1047-AF6D-6F4232944360}" srcOrd="0" destOrd="0" presId="urn:microsoft.com/office/officeart/2005/8/layout/orgChart1"/>
    <dgm:cxn modelId="{72BFD7C3-CB5B-9742-BA1E-47D8EAA7497F}" type="presParOf" srcId="{0A3FB514-5E06-0C45-A063-BAE722FDB7BC}" destId="{7BDD8355-C385-2541-908D-57CC084B9929}" srcOrd="1" destOrd="0" presId="urn:microsoft.com/office/officeart/2005/8/layout/orgChart1"/>
    <dgm:cxn modelId="{FD41E539-AC50-2549-8D50-B7C8FB9CBB51}" type="presParOf" srcId="{AC4E5185-D494-5F4C-A79D-940534C91985}" destId="{9220BB90-2AAD-504B-996B-3ABFDBCDFD48}" srcOrd="1" destOrd="0" presId="urn:microsoft.com/office/officeart/2005/8/layout/orgChart1"/>
    <dgm:cxn modelId="{7EB03459-E5F9-0D40-9BCD-4C3276EC22D5}" type="presParOf" srcId="{AC4E5185-D494-5F4C-A79D-940534C91985}" destId="{3F7CD41C-E290-944B-A63B-F3672F89D5C9}" srcOrd="2" destOrd="0" presId="urn:microsoft.com/office/officeart/2005/8/layout/orgChart1"/>
    <dgm:cxn modelId="{7EB2B1AA-B4C1-AE4D-877A-28861D2E43E8}" type="presParOf" srcId="{86A25DAA-0D7A-C34B-A130-7666FF8FB1CF}" destId="{6279F83F-868E-5E40-8871-A503983A0A1C}" srcOrd="2" destOrd="0" presId="urn:microsoft.com/office/officeart/2005/8/layout/orgChart1"/>
    <dgm:cxn modelId="{F64E54E7-E8CC-DC4D-ADDA-F00984C5F483}" type="presParOf" srcId="{BDC38C08-CF3C-1944-B903-D96219F89505}" destId="{34F4D546-D08A-5642-B156-28B7C84444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7123D3-FF72-BF4C-BD2A-61F2F995F999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8E8C76E-3149-DD44-8AA5-5B8B37727CB4}">
      <dgm:prSet phldrT="[Texto]"/>
      <dgm:spPr/>
      <dgm:t>
        <a:bodyPr/>
        <a:lstStyle/>
        <a:p>
          <a:r>
            <a:rPr lang="es-ES" dirty="0" err="1" smtClean="0"/>
            <a:t>Estrogenos</a:t>
          </a:r>
          <a:endParaRPr lang="es-ES" dirty="0"/>
        </a:p>
      </dgm:t>
    </dgm:pt>
    <dgm:pt modelId="{189E5EBD-1347-6049-AAFC-00A5C0443EBE}" type="parTrans" cxnId="{654B91AD-AB65-E14F-9C7A-F72B7DBE3F12}">
      <dgm:prSet/>
      <dgm:spPr/>
      <dgm:t>
        <a:bodyPr/>
        <a:lstStyle/>
        <a:p>
          <a:endParaRPr lang="es-ES"/>
        </a:p>
      </dgm:t>
    </dgm:pt>
    <dgm:pt modelId="{7C73C45E-7E98-8C4A-B62A-3B184C2BAAE4}" type="sibTrans" cxnId="{654B91AD-AB65-E14F-9C7A-F72B7DBE3F12}">
      <dgm:prSet/>
      <dgm:spPr/>
      <dgm:t>
        <a:bodyPr/>
        <a:lstStyle/>
        <a:p>
          <a:endParaRPr lang="es-ES"/>
        </a:p>
      </dgm:t>
    </dgm:pt>
    <dgm:pt modelId="{998F2A2D-F891-504F-9C50-9883B74F359F}">
      <dgm:prSet phldrT="[Texto]"/>
      <dgm:spPr/>
      <dgm:t>
        <a:bodyPr/>
        <a:lstStyle/>
        <a:p>
          <a:r>
            <a:rPr lang="es-ES" dirty="0" smtClean="0"/>
            <a:t>Inhiben la ovulación</a:t>
          </a:r>
          <a:endParaRPr lang="es-ES" dirty="0"/>
        </a:p>
      </dgm:t>
    </dgm:pt>
    <dgm:pt modelId="{771F2B62-1567-7E4A-BD02-072455CA7E2A}" type="parTrans" cxnId="{B0810979-E21F-C440-8433-3DD317E7C3B8}">
      <dgm:prSet/>
      <dgm:spPr/>
      <dgm:t>
        <a:bodyPr/>
        <a:lstStyle/>
        <a:p>
          <a:endParaRPr lang="es-ES"/>
        </a:p>
      </dgm:t>
    </dgm:pt>
    <dgm:pt modelId="{AE1B43D8-4A17-6D49-AC05-F0B8637CB61B}" type="sibTrans" cxnId="{B0810979-E21F-C440-8433-3DD317E7C3B8}">
      <dgm:prSet/>
      <dgm:spPr/>
      <dgm:t>
        <a:bodyPr/>
        <a:lstStyle/>
        <a:p>
          <a:endParaRPr lang="es-ES"/>
        </a:p>
      </dgm:t>
    </dgm:pt>
    <dgm:pt modelId="{55782B27-E3E1-384B-9870-D8082257E54C}">
      <dgm:prSet phldrT="[Texto]"/>
      <dgm:spPr/>
      <dgm:t>
        <a:bodyPr/>
        <a:lstStyle/>
        <a:p>
          <a:r>
            <a:rPr lang="es-ES" dirty="0" smtClean="0"/>
            <a:t>Progesterona</a:t>
          </a:r>
          <a:endParaRPr lang="es-ES" dirty="0"/>
        </a:p>
      </dgm:t>
    </dgm:pt>
    <dgm:pt modelId="{1BF1A1F0-4250-4D49-89CA-7ADCA779FAE8}" type="parTrans" cxnId="{A7504540-E15C-8A4D-A116-8FADB172E4A0}">
      <dgm:prSet/>
      <dgm:spPr/>
      <dgm:t>
        <a:bodyPr/>
        <a:lstStyle/>
        <a:p>
          <a:endParaRPr lang="es-ES"/>
        </a:p>
      </dgm:t>
    </dgm:pt>
    <dgm:pt modelId="{F8B715F0-E5E6-1E47-9834-F89383A0CFAD}" type="sibTrans" cxnId="{A7504540-E15C-8A4D-A116-8FADB172E4A0}">
      <dgm:prSet/>
      <dgm:spPr/>
      <dgm:t>
        <a:bodyPr/>
        <a:lstStyle/>
        <a:p>
          <a:endParaRPr lang="es-ES"/>
        </a:p>
      </dgm:t>
    </dgm:pt>
    <dgm:pt modelId="{CD65560E-F3F0-8841-8567-BDA55DC26CF6}">
      <dgm:prSet phldrT="[Texto]"/>
      <dgm:spPr/>
      <dgm:t>
        <a:bodyPr/>
        <a:lstStyle/>
        <a:p>
          <a:r>
            <a:rPr lang="es-ES" dirty="0" smtClean="0"/>
            <a:t>Evitan la selección del </a:t>
          </a:r>
          <a:r>
            <a:rPr lang="es-ES" dirty="0" err="1" smtClean="0"/>
            <a:t>foliculo</a:t>
          </a:r>
          <a:r>
            <a:rPr lang="es-ES" dirty="0" smtClean="0"/>
            <a:t> dominante</a:t>
          </a:r>
          <a:endParaRPr lang="es-ES" dirty="0"/>
        </a:p>
      </dgm:t>
    </dgm:pt>
    <dgm:pt modelId="{42703625-5AD4-CF4F-A5B4-C53CF21658DB}" type="parTrans" cxnId="{FF9F889A-8F7D-714A-928E-EA7314AAD7B4}">
      <dgm:prSet/>
      <dgm:spPr/>
      <dgm:t>
        <a:bodyPr/>
        <a:lstStyle/>
        <a:p>
          <a:endParaRPr lang="es-ES"/>
        </a:p>
      </dgm:t>
    </dgm:pt>
    <dgm:pt modelId="{378DBD81-D7CB-1145-A82E-F015B0980CCD}" type="sibTrans" cxnId="{FF9F889A-8F7D-714A-928E-EA7314AAD7B4}">
      <dgm:prSet/>
      <dgm:spPr/>
      <dgm:t>
        <a:bodyPr/>
        <a:lstStyle/>
        <a:p>
          <a:endParaRPr lang="es-ES"/>
        </a:p>
      </dgm:t>
    </dgm:pt>
    <dgm:pt modelId="{21F9709C-2A04-0A41-B443-282BDCF720D3}" type="pres">
      <dgm:prSet presAssocID="{6F7123D3-FF72-BF4C-BD2A-61F2F995F9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70A6CD8-CE7E-CA43-89AE-D0F876372A0A}" type="pres">
      <dgm:prSet presAssocID="{58E8C76E-3149-DD44-8AA5-5B8B37727CB4}" presName="hierRoot1" presStyleCnt="0">
        <dgm:presLayoutVars>
          <dgm:hierBranch val="init"/>
        </dgm:presLayoutVars>
      </dgm:prSet>
      <dgm:spPr/>
    </dgm:pt>
    <dgm:pt modelId="{0291512A-17FE-0A4E-91E4-4B51918940E7}" type="pres">
      <dgm:prSet presAssocID="{58E8C76E-3149-DD44-8AA5-5B8B37727CB4}" presName="rootComposite1" presStyleCnt="0"/>
      <dgm:spPr/>
    </dgm:pt>
    <dgm:pt modelId="{04584B09-2160-CF4A-BF81-DF0488193240}" type="pres">
      <dgm:prSet presAssocID="{58E8C76E-3149-DD44-8AA5-5B8B37727CB4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8D5274-0696-6F4D-8DEC-EA934850B899}" type="pres">
      <dgm:prSet presAssocID="{58E8C76E-3149-DD44-8AA5-5B8B37727CB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B81841-471D-B543-89C0-EED0234AB078}" type="pres">
      <dgm:prSet presAssocID="{58E8C76E-3149-DD44-8AA5-5B8B37727CB4}" presName="hierChild2" presStyleCnt="0"/>
      <dgm:spPr/>
    </dgm:pt>
    <dgm:pt modelId="{69FCA1A3-8853-0841-A6C5-8ED95D7F0C08}" type="pres">
      <dgm:prSet presAssocID="{42703625-5AD4-CF4F-A5B4-C53CF21658D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0D9108B-FE1F-6048-B86B-48152D394336}" type="pres">
      <dgm:prSet presAssocID="{CD65560E-F3F0-8841-8567-BDA55DC26CF6}" presName="hierRoot2" presStyleCnt="0">
        <dgm:presLayoutVars>
          <dgm:hierBranch val="init"/>
        </dgm:presLayoutVars>
      </dgm:prSet>
      <dgm:spPr/>
    </dgm:pt>
    <dgm:pt modelId="{933FC1FA-F60E-9547-8E4F-1E9ED10CE9F8}" type="pres">
      <dgm:prSet presAssocID="{CD65560E-F3F0-8841-8567-BDA55DC26CF6}" presName="rootComposite" presStyleCnt="0"/>
      <dgm:spPr/>
    </dgm:pt>
    <dgm:pt modelId="{0CB85184-9F41-8C4F-B5EB-A3B313E5EEF7}" type="pres">
      <dgm:prSet presAssocID="{CD65560E-F3F0-8841-8567-BDA55DC26CF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D0BE0-28E8-0B47-90CB-446C044FC034}" type="pres">
      <dgm:prSet presAssocID="{CD65560E-F3F0-8841-8567-BDA55DC26CF6}" presName="rootConnector" presStyleLbl="node2" presStyleIdx="0" presStyleCnt="2"/>
      <dgm:spPr/>
      <dgm:t>
        <a:bodyPr/>
        <a:lstStyle/>
        <a:p>
          <a:endParaRPr lang="es-ES"/>
        </a:p>
      </dgm:t>
    </dgm:pt>
    <dgm:pt modelId="{854784EC-616C-4843-978A-A38C85A3ABE9}" type="pres">
      <dgm:prSet presAssocID="{CD65560E-F3F0-8841-8567-BDA55DC26CF6}" presName="hierChild4" presStyleCnt="0"/>
      <dgm:spPr/>
    </dgm:pt>
    <dgm:pt modelId="{72A2EA4A-3AEA-B042-B2AC-7A8EAB858EB9}" type="pres">
      <dgm:prSet presAssocID="{CD65560E-F3F0-8841-8567-BDA55DC26CF6}" presName="hierChild5" presStyleCnt="0"/>
      <dgm:spPr/>
    </dgm:pt>
    <dgm:pt modelId="{5A384488-A7EB-4345-A283-DE90671B11DF}" type="pres">
      <dgm:prSet presAssocID="{58E8C76E-3149-DD44-8AA5-5B8B37727CB4}" presName="hierChild3" presStyleCnt="0"/>
      <dgm:spPr/>
    </dgm:pt>
    <dgm:pt modelId="{FCB3FEC6-801F-E649-A807-5E6099907741}" type="pres">
      <dgm:prSet presAssocID="{55782B27-E3E1-384B-9870-D8082257E54C}" presName="hierRoot1" presStyleCnt="0">
        <dgm:presLayoutVars>
          <dgm:hierBranch val="init"/>
        </dgm:presLayoutVars>
      </dgm:prSet>
      <dgm:spPr/>
    </dgm:pt>
    <dgm:pt modelId="{0F8DBDC7-9209-FE4A-95EF-82BF8C537ED3}" type="pres">
      <dgm:prSet presAssocID="{55782B27-E3E1-384B-9870-D8082257E54C}" presName="rootComposite1" presStyleCnt="0"/>
      <dgm:spPr/>
    </dgm:pt>
    <dgm:pt modelId="{D5C306C2-05B5-9146-BBA2-A71D592C5B27}" type="pres">
      <dgm:prSet presAssocID="{55782B27-E3E1-384B-9870-D8082257E54C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EA2ADA-6D4B-3447-B997-FB7ABF1AF34B}" type="pres">
      <dgm:prSet presAssocID="{55782B27-E3E1-384B-9870-D8082257E5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0BE5C6D-13D7-7241-BBDA-1ED38BE7EB6D}" type="pres">
      <dgm:prSet presAssocID="{55782B27-E3E1-384B-9870-D8082257E54C}" presName="hierChild2" presStyleCnt="0"/>
      <dgm:spPr/>
    </dgm:pt>
    <dgm:pt modelId="{8700EC2E-B696-464C-8DCB-2BFF97957451}" type="pres">
      <dgm:prSet presAssocID="{771F2B62-1567-7E4A-BD02-072455CA7E2A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4C7E245-E695-A84B-8DF7-E0069E87AB6E}" type="pres">
      <dgm:prSet presAssocID="{998F2A2D-F891-504F-9C50-9883B74F359F}" presName="hierRoot2" presStyleCnt="0">
        <dgm:presLayoutVars>
          <dgm:hierBranch val="init"/>
        </dgm:presLayoutVars>
      </dgm:prSet>
      <dgm:spPr/>
    </dgm:pt>
    <dgm:pt modelId="{5E847188-A879-4747-9EC2-9B58DA61C5E1}" type="pres">
      <dgm:prSet presAssocID="{998F2A2D-F891-504F-9C50-9883B74F359F}" presName="rootComposite" presStyleCnt="0"/>
      <dgm:spPr/>
    </dgm:pt>
    <dgm:pt modelId="{ED0F3A13-AAB9-D149-B527-4633BA54B857}" type="pres">
      <dgm:prSet presAssocID="{998F2A2D-F891-504F-9C50-9883B74F359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64EA2-CF26-E947-9FF7-1BC2461558E5}" type="pres">
      <dgm:prSet presAssocID="{998F2A2D-F891-504F-9C50-9883B74F359F}" presName="rootConnector" presStyleLbl="node2" presStyleIdx="1" presStyleCnt="2"/>
      <dgm:spPr/>
      <dgm:t>
        <a:bodyPr/>
        <a:lstStyle/>
        <a:p>
          <a:endParaRPr lang="es-ES"/>
        </a:p>
      </dgm:t>
    </dgm:pt>
    <dgm:pt modelId="{C7A993E3-21FE-714A-80F3-DBDE91FC3B50}" type="pres">
      <dgm:prSet presAssocID="{998F2A2D-F891-504F-9C50-9883B74F359F}" presName="hierChild4" presStyleCnt="0"/>
      <dgm:spPr/>
    </dgm:pt>
    <dgm:pt modelId="{B0B0A104-819A-664D-A576-D975E2E46ABD}" type="pres">
      <dgm:prSet presAssocID="{998F2A2D-F891-504F-9C50-9883B74F359F}" presName="hierChild5" presStyleCnt="0"/>
      <dgm:spPr/>
    </dgm:pt>
    <dgm:pt modelId="{42AA084B-D999-C940-A77B-73A766DFF718}" type="pres">
      <dgm:prSet presAssocID="{55782B27-E3E1-384B-9870-D8082257E54C}" presName="hierChild3" presStyleCnt="0"/>
      <dgm:spPr/>
    </dgm:pt>
  </dgm:ptLst>
  <dgm:cxnLst>
    <dgm:cxn modelId="{D8E7EBB6-3E5A-B446-ACEA-AA374C5A1317}" type="presOf" srcId="{42703625-5AD4-CF4F-A5B4-C53CF21658DB}" destId="{69FCA1A3-8853-0841-A6C5-8ED95D7F0C08}" srcOrd="0" destOrd="0" presId="urn:microsoft.com/office/officeart/2005/8/layout/orgChart1"/>
    <dgm:cxn modelId="{B0810979-E21F-C440-8433-3DD317E7C3B8}" srcId="{55782B27-E3E1-384B-9870-D8082257E54C}" destId="{998F2A2D-F891-504F-9C50-9883B74F359F}" srcOrd="0" destOrd="0" parTransId="{771F2B62-1567-7E4A-BD02-072455CA7E2A}" sibTransId="{AE1B43D8-4A17-6D49-AC05-F0B8637CB61B}"/>
    <dgm:cxn modelId="{FC109106-A1D1-B64E-93F9-3C7F62D140FF}" type="presOf" srcId="{58E8C76E-3149-DD44-8AA5-5B8B37727CB4}" destId="{228D5274-0696-6F4D-8DEC-EA934850B899}" srcOrd="1" destOrd="0" presId="urn:microsoft.com/office/officeart/2005/8/layout/orgChart1"/>
    <dgm:cxn modelId="{F75A6F2D-357C-4443-9B79-F4472AD0E85D}" type="presOf" srcId="{6F7123D3-FF72-BF4C-BD2A-61F2F995F999}" destId="{21F9709C-2A04-0A41-B443-282BDCF720D3}" srcOrd="0" destOrd="0" presId="urn:microsoft.com/office/officeart/2005/8/layout/orgChart1"/>
    <dgm:cxn modelId="{A7504540-E15C-8A4D-A116-8FADB172E4A0}" srcId="{6F7123D3-FF72-BF4C-BD2A-61F2F995F999}" destId="{55782B27-E3E1-384B-9870-D8082257E54C}" srcOrd="1" destOrd="0" parTransId="{1BF1A1F0-4250-4D49-89CA-7ADCA779FAE8}" sibTransId="{F8B715F0-E5E6-1E47-9834-F89383A0CFAD}"/>
    <dgm:cxn modelId="{EC5F1928-B4EA-6541-A598-4D654115E421}" type="presOf" srcId="{55782B27-E3E1-384B-9870-D8082257E54C}" destId="{2CEA2ADA-6D4B-3447-B997-FB7ABF1AF34B}" srcOrd="1" destOrd="0" presId="urn:microsoft.com/office/officeart/2005/8/layout/orgChart1"/>
    <dgm:cxn modelId="{3315CA76-E5BB-D54E-A27C-40B16118C2AA}" type="presOf" srcId="{CD65560E-F3F0-8841-8567-BDA55DC26CF6}" destId="{0CB85184-9F41-8C4F-B5EB-A3B313E5EEF7}" srcOrd="0" destOrd="0" presId="urn:microsoft.com/office/officeart/2005/8/layout/orgChart1"/>
    <dgm:cxn modelId="{FF9F889A-8F7D-714A-928E-EA7314AAD7B4}" srcId="{58E8C76E-3149-DD44-8AA5-5B8B37727CB4}" destId="{CD65560E-F3F0-8841-8567-BDA55DC26CF6}" srcOrd="0" destOrd="0" parTransId="{42703625-5AD4-CF4F-A5B4-C53CF21658DB}" sibTransId="{378DBD81-D7CB-1145-A82E-F015B0980CCD}"/>
    <dgm:cxn modelId="{C7DC8AE3-FC52-2843-AF09-F8F30DD4CE82}" type="presOf" srcId="{998F2A2D-F891-504F-9C50-9883B74F359F}" destId="{E7F64EA2-CF26-E947-9FF7-1BC2461558E5}" srcOrd="1" destOrd="0" presId="urn:microsoft.com/office/officeart/2005/8/layout/orgChart1"/>
    <dgm:cxn modelId="{4B716AF4-9102-4D41-BD1D-E3762A1DE4AE}" type="presOf" srcId="{58E8C76E-3149-DD44-8AA5-5B8B37727CB4}" destId="{04584B09-2160-CF4A-BF81-DF0488193240}" srcOrd="0" destOrd="0" presId="urn:microsoft.com/office/officeart/2005/8/layout/orgChart1"/>
    <dgm:cxn modelId="{300B80B5-84D8-2343-9FD4-DD399956A2D7}" type="presOf" srcId="{998F2A2D-F891-504F-9C50-9883B74F359F}" destId="{ED0F3A13-AAB9-D149-B527-4633BA54B857}" srcOrd="0" destOrd="0" presId="urn:microsoft.com/office/officeart/2005/8/layout/orgChart1"/>
    <dgm:cxn modelId="{57F07196-5F31-5A4E-8921-435326D948D9}" type="presOf" srcId="{55782B27-E3E1-384B-9870-D8082257E54C}" destId="{D5C306C2-05B5-9146-BBA2-A71D592C5B27}" srcOrd="0" destOrd="0" presId="urn:microsoft.com/office/officeart/2005/8/layout/orgChart1"/>
    <dgm:cxn modelId="{44E835F5-496C-6444-9A50-A429EB88AD4F}" type="presOf" srcId="{771F2B62-1567-7E4A-BD02-072455CA7E2A}" destId="{8700EC2E-B696-464C-8DCB-2BFF97957451}" srcOrd="0" destOrd="0" presId="urn:microsoft.com/office/officeart/2005/8/layout/orgChart1"/>
    <dgm:cxn modelId="{654B91AD-AB65-E14F-9C7A-F72B7DBE3F12}" srcId="{6F7123D3-FF72-BF4C-BD2A-61F2F995F999}" destId="{58E8C76E-3149-DD44-8AA5-5B8B37727CB4}" srcOrd="0" destOrd="0" parTransId="{189E5EBD-1347-6049-AAFC-00A5C0443EBE}" sibTransId="{7C73C45E-7E98-8C4A-B62A-3B184C2BAAE4}"/>
    <dgm:cxn modelId="{F21AC15A-413D-634D-A51C-2D8E3065CF4D}" type="presOf" srcId="{CD65560E-F3F0-8841-8567-BDA55DC26CF6}" destId="{689D0BE0-28E8-0B47-90CB-446C044FC034}" srcOrd="1" destOrd="0" presId="urn:microsoft.com/office/officeart/2005/8/layout/orgChart1"/>
    <dgm:cxn modelId="{91813D50-02BA-BC41-9884-D97E32A3CE75}" type="presParOf" srcId="{21F9709C-2A04-0A41-B443-282BDCF720D3}" destId="{D70A6CD8-CE7E-CA43-89AE-D0F876372A0A}" srcOrd="0" destOrd="0" presId="urn:microsoft.com/office/officeart/2005/8/layout/orgChart1"/>
    <dgm:cxn modelId="{7ADA0347-3E71-714E-81D2-5079B80B704A}" type="presParOf" srcId="{D70A6CD8-CE7E-CA43-89AE-D0F876372A0A}" destId="{0291512A-17FE-0A4E-91E4-4B51918940E7}" srcOrd="0" destOrd="0" presId="urn:microsoft.com/office/officeart/2005/8/layout/orgChart1"/>
    <dgm:cxn modelId="{D9504042-E4AD-8143-A95B-A996C73B23F1}" type="presParOf" srcId="{0291512A-17FE-0A4E-91E4-4B51918940E7}" destId="{04584B09-2160-CF4A-BF81-DF0488193240}" srcOrd="0" destOrd="0" presId="urn:microsoft.com/office/officeart/2005/8/layout/orgChart1"/>
    <dgm:cxn modelId="{D57034E2-8EDB-9441-81ED-7F76F378AAE8}" type="presParOf" srcId="{0291512A-17FE-0A4E-91E4-4B51918940E7}" destId="{228D5274-0696-6F4D-8DEC-EA934850B899}" srcOrd="1" destOrd="0" presId="urn:microsoft.com/office/officeart/2005/8/layout/orgChart1"/>
    <dgm:cxn modelId="{8484EA8C-DE78-BC4D-9FD3-6D81A7139209}" type="presParOf" srcId="{D70A6CD8-CE7E-CA43-89AE-D0F876372A0A}" destId="{16B81841-471D-B543-89C0-EED0234AB078}" srcOrd="1" destOrd="0" presId="urn:microsoft.com/office/officeart/2005/8/layout/orgChart1"/>
    <dgm:cxn modelId="{7F0C6184-F272-2541-B01B-3407863C344C}" type="presParOf" srcId="{16B81841-471D-B543-89C0-EED0234AB078}" destId="{69FCA1A3-8853-0841-A6C5-8ED95D7F0C08}" srcOrd="0" destOrd="0" presId="urn:microsoft.com/office/officeart/2005/8/layout/orgChart1"/>
    <dgm:cxn modelId="{A740BC57-580B-9B49-A527-839A3E331DFB}" type="presParOf" srcId="{16B81841-471D-B543-89C0-EED0234AB078}" destId="{30D9108B-FE1F-6048-B86B-48152D394336}" srcOrd="1" destOrd="0" presId="urn:microsoft.com/office/officeart/2005/8/layout/orgChart1"/>
    <dgm:cxn modelId="{C6DDF029-FF02-0047-BCA9-89B6F9D166FE}" type="presParOf" srcId="{30D9108B-FE1F-6048-B86B-48152D394336}" destId="{933FC1FA-F60E-9547-8E4F-1E9ED10CE9F8}" srcOrd="0" destOrd="0" presId="urn:microsoft.com/office/officeart/2005/8/layout/orgChart1"/>
    <dgm:cxn modelId="{04BDA3A0-41C7-F141-9529-EFF8E09F52B2}" type="presParOf" srcId="{933FC1FA-F60E-9547-8E4F-1E9ED10CE9F8}" destId="{0CB85184-9F41-8C4F-B5EB-A3B313E5EEF7}" srcOrd="0" destOrd="0" presId="urn:microsoft.com/office/officeart/2005/8/layout/orgChart1"/>
    <dgm:cxn modelId="{F97EB8B7-FE09-234A-8139-11755BD5D18E}" type="presParOf" srcId="{933FC1FA-F60E-9547-8E4F-1E9ED10CE9F8}" destId="{689D0BE0-28E8-0B47-90CB-446C044FC034}" srcOrd="1" destOrd="0" presId="urn:microsoft.com/office/officeart/2005/8/layout/orgChart1"/>
    <dgm:cxn modelId="{BD457520-88F0-9B4E-9589-7BDC968A27F1}" type="presParOf" srcId="{30D9108B-FE1F-6048-B86B-48152D394336}" destId="{854784EC-616C-4843-978A-A38C85A3ABE9}" srcOrd="1" destOrd="0" presId="urn:microsoft.com/office/officeart/2005/8/layout/orgChart1"/>
    <dgm:cxn modelId="{02838242-7893-234A-AB35-4AF8258CE481}" type="presParOf" srcId="{30D9108B-FE1F-6048-B86B-48152D394336}" destId="{72A2EA4A-3AEA-B042-B2AC-7A8EAB858EB9}" srcOrd="2" destOrd="0" presId="urn:microsoft.com/office/officeart/2005/8/layout/orgChart1"/>
    <dgm:cxn modelId="{6FC006CD-16C3-F542-8A10-F4F2CA30C99C}" type="presParOf" srcId="{D70A6CD8-CE7E-CA43-89AE-D0F876372A0A}" destId="{5A384488-A7EB-4345-A283-DE90671B11DF}" srcOrd="2" destOrd="0" presId="urn:microsoft.com/office/officeart/2005/8/layout/orgChart1"/>
    <dgm:cxn modelId="{B5E292B8-09DE-894E-8C0D-61AD7988C987}" type="presParOf" srcId="{21F9709C-2A04-0A41-B443-282BDCF720D3}" destId="{FCB3FEC6-801F-E649-A807-5E6099907741}" srcOrd="1" destOrd="0" presId="urn:microsoft.com/office/officeart/2005/8/layout/orgChart1"/>
    <dgm:cxn modelId="{47DF7C0F-CD5B-634E-A8FD-665CC027E481}" type="presParOf" srcId="{FCB3FEC6-801F-E649-A807-5E6099907741}" destId="{0F8DBDC7-9209-FE4A-95EF-82BF8C537ED3}" srcOrd="0" destOrd="0" presId="urn:microsoft.com/office/officeart/2005/8/layout/orgChart1"/>
    <dgm:cxn modelId="{8852516C-28D3-E045-822D-987C3B81BF9D}" type="presParOf" srcId="{0F8DBDC7-9209-FE4A-95EF-82BF8C537ED3}" destId="{D5C306C2-05B5-9146-BBA2-A71D592C5B27}" srcOrd="0" destOrd="0" presId="urn:microsoft.com/office/officeart/2005/8/layout/orgChart1"/>
    <dgm:cxn modelId="{6B9956B3-1951-E846-BAE6-F4EDD85822FA}" type="presParOf" srcId="{0F8DBDC7-9209-FE4A-95EF-82BF8C537ED3}" destId="{2CEA2ADA-6D4B-3447-B997-FB7ABF1AF34B}" srcOrd="1" destOrd="0" presId="urn:microsoft.com/office/officeart/2005/8/layout/orgChart1"/>
    <dgm:cxn modelId="{55EA176C-2342-1740-BE3C-9EFA4D94D961}" type="presParOf" srcId="{FCB3FEC6-801F-E649-A807-5E6099907741}" destId="{D0BE5C6D-13D7-7241-BBDA-1ED38BE7EB6D}" srcOrd="1" destOrd="0" presId="urn:microsoft.com/office/officeart/2005/8/layout/orgChart1"/>
    <dgm:cxn modelId="{745E5B19-0D1A-2748-9D1C-5B4A6418C0C3}" type="presParOf" srcId="{D0BE5C6D-13D7-7241-BBDA-1ED38BE7EB6D}" destId="{8700EC2E-B696-464C-8DCB-2BFF97957451}" srcOrd="0" destOrd="0" presId="urn:microsoft.com/office/officeart/2005/8/layout/orgChart1"/>
    <dgm:cxn modelId="{640CE3F6-A61A-704A-8BBE-A00CB2481B43}" type="presParOf" srcId="{D0BE5C6D-13D7-7241-BBDA-1ED38BE7EB6D}" destId="{E4C7E245-E695-A84B-8DF7-E0069E87AB6E}" srcOrd="1" destOrd="0" presId="urn:microsoft.com/office/officeart/2005/8/layout/orgChart1"/>
    <dgm:cxn modelId="{0D6E6219-7D46-6B4D-9976-9367D4CD088D}" type="presParOf" srcId="{E4C7E245-E695-A84B-8DF7-E0069E87AB6E}" destId="{5E847188-A879-4747-9EC2-9B58DA61C5E1}" srcOrd="0" destOrd="0" presId="urn:microsoft.com/office/officeart/2005/8/layout/orgChart1"/>
    <dgm:cxn modelId="{CAF6A3EE-0E4F-2548-B2C0-95D8DE376FCC}" type="presParOf" srcId="{5E847188-A879-4747-9EC2-9B58DA61C5E1}" destId="{ED0F3A13-AAB9-D149-B527-4633BA54B857}" srcOrd="0" destOrd="0" presId="urn:microsoft.com/office/officeart/2005/8/layout/orgChart1"/>
    <dgm:cxn modelId="{EB827DA9-ABB6-F847-92B8-7E09D1D4EC0E}" type="presParOf" srcId="{5E847188-A879-4747-9EC2-9B58DA61C5E1}" destId="{E7F64EA2-CF26-E947-9FF7-1BC2461558E5}" srcOrd="1" destOrd="0" presId="urn:microsoft.com/office/officeart/2005/8/layout/orgChart1"/>
    <dgm:cxn modelId="{DB053E10-A611-464C-8029-256A6787CA48}" type="presParOf" srcId="{E4C7E245-E695-A84B-8DF7-E0069E87AB6E}" destId="{C7A993E3-21FE-714A-80F3-DBDE91FC3B50}" srcOrd="1" destOrd="0" presId="urn:microsoft.com/office/officeart/2005/8/layout/orgChart1"/>
    <dgm:cxn modelId="{C70E5935-2ADA-B941-8267-DD2F52B088B2}" type="presParOf" srcId="{E4C7E245-E695-A84B-8DF7-E0069E87AB6E}" destId="{B0B0A104-819A-664D-A576-D975E2E46ABD}" srcOrd="2" destOrd="0" presId="urn:microsoft.com/office/officeart/2005/8/layout/orgChart1"/>
    <dgm:cxn modelId="{28CF53C5-DEB6-FB45-9D68-54CC1568982B}" type="presParOf" srcId="{FCB3FEC6-801F-E649-A807-5E6099907741}" destId="{42AA084B-D999-C940-A77B-73A766DFF7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E045EF-A417-3C43-8DD8-C687FDD0D616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D4D12D-F06D-5C44-80D8-096F31BE431C}">
      <dgm:prSet phldrT="[Texto]"/>
      <dgm:spPr/>
      <dgm:t>
        <a:bodyPr/>
        <a:lstStyle/>
        <a:p>
          <a:r>
            <a:rPr lang="es-ES" dirty="0" smtClean="0"/>
            <a:t>VENTAJAS</a:t>
          </a:r>
          <a:endParaRPr lang="es-ES" dirty="0"/>
        </a:p>
      </dgm:t>
    </dgm:pt>
    <dgm:pt modelId="{F9C99612-7756-6240-B6BB-4DBF6A9A0666}" type="parTrans" cxnId="{43441B5E-589E-084A-840D-CABCA3224E96}">
      <dgm:prSet/>
      <dgm:spPr/>
      <dgm:t>
        <a:bodyPr/>
        <a:lstStyle/>
        <a:p>
          <a:endParaRPr lang="es-ES"/>
        </a:p>
      </dgm:t>
    </dgm:pt>
    <dgm:pt modelId="{340C78EE-FD8B-D648-97CF-7D4CEE7F729C}" type="sibTrans" cxnId="{43441B5E-589E-084A-840D-CABCA3224E96}">
      <dgm:prSet/>
      <dgm:spPr/>
      <dgm:t>
        <a:bodyPr/>
        <a:lstStyle/>
        <a:p>
          <a:endParaRPr lang="es-ES"/>
        </a:p>
      </dgm:t>
    </dgm:pt>
    <dgm:pt modelId="{5803820D-6131-9246-8C5C-B70AE819D851}">
      <dgm:prSet phldrT="[Texto]"/>
      <dgm:spPr/>
      <dgm:t>
        <a:bodyPr/>
        <a:lstStyle/>
        <a:p>
          <a:r>
            <a:rPr lang="es-ES" dirty="0" smtClean="0"/>
            <a:t>Mejor absorción</a:t>
          </a:r>
          <a:endParaRPr lang="es-ES" dirty="0"/>
        </a:p>
      </dgm:t>
    </dgm:pt>
    <dgm:pt modelId="{18DC30C5-FA71-644D-B3F2-DB8028250C8D}" type="parTrans" cxnId="{0C7526E6-B6DD-F842-8D78-261054921B57}">
      <dgm:prSet/>
      <dgm:spPr/>
      <dgm:t>
        <a:bodyPr/>
        <a:lstStyle/>
        <a:p>
          <a:endParaRPr lang="es-ES"/>
        </a:p>
      </dgm:t>
    </dgm:pt>
    <dgm:pt modelId="{9B66A03C-0A5F-4E4C-9491-46B0B88F5268}" type="sibTrans" cxnId="{0C7526E6-B6DD-F842-8D78-261054921B57}">
      <dgm:prSet/>
      <dgm:spPr/>
      <dgm:t>
        <a:bodyPr/>
        <a:lstStyle/>
        <a:p>
          <a:endParaRPr lang="es-ES"/>
        </a:p>
      </dgm:t>
    </dgm:pt>
    <dgm:pt modelId="{576E4953-BEA9-0142-9E09-625EB5E9B4BF}">
      <dgm:prSet phldrT="[Texto]"/>
      <dgm:spPr/>
      <dgm:t>
        <a:bodyPr/>
        <a:lstStyle/>
        <a:p>
          <a:r>
            <a:rPr lang="es-ES" dirty="0" smtClean="0"/>
            <a:t>No afecta hígado ni tracto GI (nausea, distensión abdominal)</a:t>
          </a:r>
          <a:endParaRPr lang="es-ES" dirty="0"/>
        </a:p>
      </dgm:t>
    </dgm:pt>
    <dgm:pt modelId="{0933F88B-3F4E-AC44-82C5-48591BD3097F}" type="parTrans" cxnId="{719D4AD1-B2A0-CF4E-BBD6-8AF720101AB4}">
      <dgm:prSet/>
      <dgm:spPr/>
      <dgm:t>
        <a:bodyPr/>
        <a:lstStyle/>
        <a:p>
          <a:endParaRPr lang="es-ES"/>
        </a:p>
      </dgm:t>
    </dgm:pt>
    <dgm:pt modelId="{BAC4C361-5B92-7B48-9CC3-606E34D0A0DB}" type="sibTrans" cxnId="{719D4AD1-B2A0-CF4E-BBD6-8AF720101AB4}">
      <dgm:prSet/>
      <dgm:spPr/>
      <dgm:t>
        <a:bodyPr/>
        <a:lstStyle/>
        <a:p>
          <a:endParaRPr lang="es-ES"/>
        </a:p>
      </dgm:t>
    </dgm:pt>
    <dgm:pt modelId="{46FA2428-415A-E746-B6CF-5A80DD1E2C74}">
      <dgm:prSet phldrT="[Texto]"/>
      <dgm:spPr/>
      <dgm:t>
        <a:bodyPr/>
        <a:lstStyle/>
        <a:p>
          <a:r>
            <a:rPr lang="es-ES" dirty="0" smtClean="0"/>
            <a:t>Desventajas</a:t>
          </a:r>
          <a:endParaRPr lang="es-ES" dirty="0"/>
        </a:p>
      </dgm:t>
    </dgm:pt>
    <dgm:pt modelId="{0961F198-3733-EB40-8564-E39FC5B40F1D}" type="parTrans" cxnId="{CACF42B9-7654-BA47-80CF-8F136FDD1636}">
      <dgm:prSet/>
      <dgm:spPr/>
      <dgm:t>
        <a:bodyPr/>
        <a:lstStyle/>
        <a:p>
          <a:endParaRPr lang="es-ES"/>
        </a:p>
      </dgm:t>
    </dgm:pt>
    <dgm:pt modelId="{E8519967-3729-A646-BE4D-BEBB25B62C71}" type="sibTrans" cxnId="{CACF42B9-7654-BA47-80CF-8F136FDD1636}">
      <dgm:prSet/>
      <dgm:spPr/>
      <dgm:t>
        <a:bodyPr/>
        <a:lstStyle/>
        <a:p>
          <a:endParaRPr lang="es-ES"/>
        </a:p>
      </dgm:t>
    </dgm:pt>
    <dgm:pt modelId="{E5407D13-DDAC-1E47-9FFF-8CAF12BEBA60}">
      <dgm:prSet phldrT="[Texto]"/>
      <dgm:spPr/>
      <dgm:t>
        <a:bodyPr/>
        <a:lstStyle/>
        <a:p>
          <a:r>
            <a:rPr lang="es-ES" dirty="0" smtClean="0"/>
            <a:t>Si se retira el anillo por más de 3 horas (pierde su efecto terapéutico)</a:t>
          </a:r>
          <a:endParaRPr lang="es-ES" dirty="0"/>
        </a:p>
      </dgm:t>
    </dgm:pt>
    <dgm:pt modelId="{F4744BA2-F9CE-F741-A1C8-B198A8559C5F}" type="parTrans" cxnId="{DB76990B-D873-6C4D-9E48-689E1FC561DB}">
      <dgm:prSet/>
      <dgm:spPr/>
      <dgm:t>
        <a:bodyPr/>
        <a:lstStyle/>
        <a:p>
          <a:endParaRPr lang="es-ES"/>
        </a:p>
      </dgm:t>
    </dgm:pt>
    <dgm:pt modelId="{B9F741D7-50E6-9B44-B1CB-605774A97EA4}" type="sibTrans" cxnId="{DB76990B-D873-6C4D-9E48-689E1FC561DB}">
      <dgm:prSet/>
      <dgm:spPr/>
      <dgm:t>
        <a:bodyPr/>
        <a:lstStyle/>
        <a:p>
          <a:endParaRPr lang="es-ES"/>
        </a:p>
      </dgm:t>
    </dgm:pt>
    <dgm:pt modelId="{E529989B-E1AC-2347-B207-F6EDCD05F274}">
      <dgm:prSet phldrT="[Texto]"/>
      <dgm:spPr/>
      <dgm:t>
        <a:bodyPr/>
        <a:lstStyle/>
        <a:p>
          <a:r>
            <a:rPr lang="es-ES" dirty="0" smtClean="0"/>
            <a:t>Sangrado </a:t>
          </a:r>
          <a:r>
            <a:rPr lang="es-ES" dirty="0" err="1" smtClean="0"/>
            <a:t>Intermenstrual</a:t>
          </a:r>
          <a:r>
            <a:rPr lang="es-ES" dirty="0" smtClean="0"/>
            <a:t> 6%</a:t>
          </a:r>
          <a:endParaRPr lang="es-ES" dirty="0"/>
        </a:p>
      </dgm:t>
    </dgm:pt>
    <dgm:pt modelId="{2A4241AB-AEEA-E944-A71A-F54617EE05DD}" type="parTrans" cxnId="{4A19F1A6-0188-184F-969A-22FEADB8B226}">
      <dgm:prSet/>
      <dgm:spPr/>
      <dgm:t>
        <a:bodyPr/>
        <a:lstStyle/>
        <a:p>
          <a:endParaRPr lang="es-ES"/>
        </a:p>
      </dgm:t>
    </dgm:pt>
    <dgm:pt modelId="{470F0EB3-9614-294A-A9C2-AB911602A079}" type="sibTrans" cxnId="{4A19F1A6-0188-184F-969A-22FEADB8B226}">
      <dgm:prSet/>
      <dgm:spPr/>
      <dgm:t>
        <a:bodyPr/>
        <a:lstStyle/>
        <a:p>
          <a:endParaRPr lang="es-ES"/>
        </a:p>
      </dgm:t>
    </dgm:pt>
    <dgm:pt modelId="{5836EAC6-0A6C-BF44-B32F-5B6014513344}">
      <dgm:prSet phldrT="[Texto]"/>
      <dgm:spPr/>
      <dgm:t>
        <a:bodyPr/>
        <a:lstStyle/>
        <a:p>
          <a:endParaRPr lang="es-ES" dirty="0"/>
        </a:p>
      </dgm:t>
    </dgm:pt>
    <dgm:pt modelId="{F161EA02-C514-0644-9376-B22776D659ED}" type="parTrans" cxnId="{F0BF642C-CCDE-3043-8A33-91896F6A197B}">
      <dgm:prSet/>
      <dgm:spPr/>
      <dgm:t>
        <a:bodyPr/>
        <a:lstStyle/>
        <a:p>
          <a:endParaRPr lang="es-ES"/>
        </a:p>
      </dgm:t>
    </dgm:pt>
    <dgm:pt modelId="{0BB8B5C1-ADA4-C849-B2B6-575787C7D4B9}" type="sibTrans" cxnId="{F0BF642C-CCDE-3043-8A33-91896F6A197B}">
      <dgm:prSet/>
      <dgm:spPr/>
      <dgm:t>
        <a:bodyPr/>
        <a:lstStyle/>
        <a:p>
          <a:endParaRPr lang="es-ES"/>
        </a:p>
      </dgm:t>
    </dgm:pt>
    <dgm:pt modelId="{D7C37A21-8F63-564C-8CE7-A9C0B0F52B35}">
      <dgm:prSet phldrT="[Texto]"/>
      <dgm:spPr/>
      <dgm:t>
        <a:bodyPr/>
        <a:lstStyle/>
        <a:p>
          <a:r>
            <a:rPr lang="es-ES" dirty="0" smtClean="0"/>
            <a:t>Menor fluctuación sérica </a:t>
          </a:r>
          <a:endParaRPr lang="es-ES" dirty="0"/>
        </a:p>
      </dgm:t>
    </dgm:pt>
    <dgm:pt modelId="{5A2ABA2C-04DC-2143-953F-47AFD991F771}" type="parTrans" cxnId="{97E184C9-17A9-8A4B-B160-95C3EB9CDCB9}">
      <dgm:prSet/>
      <dgm:spPr/>
      <dgm:t>
        <a:bodyPr/>
        <a:lstStyle/>
        <a:p>
          <a:endParaRPr lang="es-ES"/>
        </a:p>
      </dgm:t>
    </dgm:pt>
    <dgm:pt modelId="{F115DA67-7FB2-4F4A-93D2-082847CFEFC7}" type="sibTrans" cxnId="{97E184C9-17A9-8A4B-B160-95C3EB9CDCB9}">
      <dgm:prSet/>
      <dgm:spPr/>
      <dgm:t>
        <a:bodyPr/>
        <a:lstStyle/>
        <a:p>
          <a:endParaRPr lang="es-ES"/>
        </a:p>
      </dgm:t>
    </dgm:pt>
    <dgm:pt modelId="{0D00F884-0875-1744-AAAC-CDC49004BEC7}">
      <dgm:prSet phldrT="[Texto]"/>
      <dgm:spPr/>
      <dgm:t>
        <a:bodyPr/>
        <a:lstStyle/>
        <a:p>
          <a:r>
            <a:rPr lang="es-ES" dirty="0" smtClean="0"/>
            <a:t>Colocación mensual </a:t>
          </a:r>
          <a:endParaRPr lang="es-ES" dirty="0"/>
        </a:p>
      </dgm:t>
    </dgm:pt>
    <dgm:pt modelId="{870B6DC4-0118-AA4A-9CC3-E2618D559084}" type="parTrans" cxnId="{B2AFBA47-2EF8-A848-81BD-AF9CF0D2AB4B}">
      <dgm:prSet/>
      <dgm:spPr/>
      <dgm:t>
        <a:bodyPr/>
        <a:lstStyle/>
        <a:p>
          <a:endParaRPr lang="es-ES"/>
        </a:p>
      </dgm:t>
    </dgm:pt>
    <dgm:pt modelId="{4EFB0A28-398F-B64B-8043-65C7460450D0}" type="sibTrans" cxnId="{B2AFBA47-2EF8-A848-81BD-AF9CF0D2AB4B}">
      <dgm:prSet/>
      <dgm:spPr/>
      <dgm:t>
        <a:bodyPr/>
        <a:lstStyle/>
        <a:p>
          <a:endParaRPr lang="es-ES"/>
        </a:p>
      </dgm:t>
    </dgm:pt>
    <dgm:pt modelId="{C03A6767-51A3-A546-B919-A588B4471941}">
      <dgm:prSet phldrT="[Texto]"/>
      <dgm:spPr/>
      <dgm:t>
        <a:bodyPr/>
        <a:lstStyle/>
        <a:p>
          <a:r>
            <a:rPr lang="es-ES" dirty="0" smtClean="0"/>
            <a:t>Eficacia 99%</a:t>
          </a:r>
          <a:endParaRPr lang="es-ES" dirty="0"/>
        </a:p>
      </dgm:t>
    </dgm:pt>
    <dgm:pt modelId="{A90FEA54-FB28-2941-95ED-8906B6B129BE}" type="parTrans" cxnId="{575F64E8-CB44-E845-AE25-3BF51A630DC3}">
      <dgm:prSet/>
      <dgm:spPr/>
      <dgm:t>
        <a:bodyPr/>
        <a:lstStyle/>
        <a:p>
          <a:endParaRPr lang="es-ES"/>
        </a:p>
      </dgm:t>
    </dgm:pt>
    <dgm:pt modelId="{F3F5A460-16FA-6B41-B31F-75AA14D40540}" type="sibTrans" cxnId="{575F64E8-CB44-E845-AE25-3BF51A630DC3}">
      <dgm:prSet/>
      <dgm:spPr/>
      <dgm:t>
        <a:bodyPr/>
        <a:lstStyle/>
        <a:p>
          <a:endParaRPr lang="es-ES"/>
        </a:p>
      </dgm:t>
    </dgm:pt>
    <dgm:pt modelId="{319E030D-8496-9741-A4D3-426447D1071D}">
      <dgm:prSet phldrT="[Texto]"/>
      <dgm:spPr/>
      <dgm:t>
        <a:bodyPr/>
        <a:lstStyle/>
        <a:p>
          <a:r>
            <a:rPr lang="es-ES" dirty="0" smtClean="0"/>
            <a:t>Menor concentración sistémica (40-50%)</a:t>
          </a:r>
          <a:endParaRPr lang="es-ES" dirty="0"/>
        </a:p>
      </dgm:t>
    </dgm:pt>
    <dgm:pt modelId="{87284422-D7D9-D44D-AA50-29E58945E292}" type="parTrans" cxnId="{BDB70027-EBA3-4D48-B5BA-6A2A1172092C}">
      <dgm:prSet/>
      <dgm:spPr/>
      <dgm:t>
        <a:bodyPr/>
        <a:lstStyle/>
        <a:p>
          <a:endParaRPr lang="es-ES"/>
        </a:p>
      </dgm:t>
    </dgm:pt>
    <dgm:pt modelId="{7C15ED53-5E88-914F-B99C-FF1F075A2BA5}" type="sibTrans" cxnId="{BDB70027-EBA3-4D48-B5BA-6A2A1172092C}">
      <dgm:prSet/>
      <dgm:spPr/>
      <dgm:t>
        <a:bodyPr/>
        <a:lstStyle/>
        <a:p>
          <a:endParaRPr lang="es-ES"/>
        </a:p>
      </dgm:t>
    </dgm:pt>
    <dgm:pt modelId="{B9C24D5F-33FA-F647-8AA5-32B481868633}">
      <dgm:prSet phldrT="[Texto]"/>
      <dgm:spPr/>
      <dgm:t>
        <a:bodyPr/>
        <a:lstStyle/>
        <a:p>
          <a:r>
            <a:rPr lang="es-ES" dirty="0" smtClean="0"/>
            <a:t>Incremento de </a:t>
          </a:r>
          <a:r>
            <a:rPr lang="es-ES" dirty="0" err="1" smtClean="0"/>
            <a:t>Tg</a:t>
          </a:r>
          <a:endParaRPr lang="es-ES" dirty="0"/>
        </a:p>
      </dgm:t>
    </dgm:pt>
    <dgm:pt modelId="{7BCEDF68-6D4B-C843-89D4-6E36B66A4372}" type="parTrans" cxnId="{23727DE3-D235-B647-B49C-5C9E0E5E02B4}">
      <dgm:prSet/>
      <dgm:spPr/>
      <dgm:t>
        <a:bodyPr/>
        <a:lstStyle/>
        <a:p>
          <a:endParaRPr lang="es-ES"/>
        </a:p>
      </dgm:t>
    </dgm:pt>
    <dgm:pt modelId="{985E9421-A06B-4644-A72F-29C4C8B0F16F}" type="sibTrans" cxnId="{23727DE3-D235-B647-B49C-5C9E0E5E02B4}">
      <dgm:prSet/>
      <dgm:spPr/>
      <dgm:t>
        <a:bodyPr/>
        <a:lstStyle/>
        <a:p>
          <a:endParaRPr lang="es-ES"/>
        </a:p>
      </dgm:t>
    </dgm:pt>
    <dgm:pt modelId="{83893020-25D2-DF4E-A006-43C711F3B2D9}">
      <dgm:prSet phldrT="[Texto]"/>
      <dgm:spPr/>
      <dgm:t>
        <a:bodyPr/>
        <a:lstStyle/>
        <a:p>
          <a:r>
            <a:rPr lang="es-ES" dirty="0" smtClean="0"/>
            <a:t>Dolor vaginal </a:t>
          </a:r>
          <a:endParaRPr lang="es-ES" dirty="0"/>
        </a:p>
      </dgm:t>
    </dgm:pt>
    <dgm:pt modelId="{4C351851-CF4D-FC43-9B90-A6505475A3D8}" type="parTrans" cxnId="{42581664-9083-CA4D-8103-1F5546E9FD37}">
      <dgm:prSet/>
      <dgm:spPr/>
      <dgm:t>
        <a:bodyPr/>
        <a:lstStyle/>
        <a:p>
          <a:endParaRPr lang="es-ES"/>
        </a:p>
      </dgm:t>
    </dgm:pt>
    <dgm:pt modelId="{DAD9DFCB-0E7B-0D47-9145-C5515914D7DF}" type="sibTrans" cxnId="{42581664-9083-CA4D-8103-1F5546E9FD37}">
      <dgm:prSet/>
      <dgm:spPr/>
      <dgm:t>
        <a:bodyPr/>
        <a:lstStyle/>
        <a:p>
          <a:endParaRPr lang="es-ES"/>
        </a:p>
      </dgm:t>
    </dgm:pt>
    <dgm:pt modelId="{EAB34A7B-9EC6-C14B-8D3C-F2837EC5E881}">
      <dgm:prSet phldrT="[Texto]"/>
      <dgm:spPr/>
      <dgm:t>
        <a:bodyPr/>
        <a:lstStyle/>
        <a:p>
          <a:r>
            <a:rPr lang="es-ES" dirty="0" smtClean="0"/>
            <a:t>Dolor coital </a:t>
          </a:r>
          <a:endParaRPr lang="es-ES" dirty="0"/>
        </a:p>
      </dgm:t>
    </dgm:pt>
    <dgm:pt modelId="{0D187BF2-735F-144B-881E-034230179388}" type="parTrans" cxnId="{83AC073C-25C1-5745-9004-0B64493CD907}">
      <dgm:prSet/>
      <dgm:spPr/>
      <dgm:t>
        <a:bodyPr/>
        <a:lstStyle/>
        <a:p>
          <a:endParaRPr lang="es-ES"/>
        </a:p>
      </dgm:t>
    </dgm:pt>
    <dgm:pt modelId="{69F417BE-06DE-F942-893D-86F55F9515A9}" type="sibTrans" cxnId="{83AC073C-25C1-5745-9004-0B64493CD907}">
      <dgm:prSet/>
      <dgm:spPr/>
      <dgm:t>
        <a:bodyPr/>
        <a:lstStyle/>
        <a:p>
          <a:endParaRPr lang="es-ES"/>
        </a:p>
      </dgm:t>
    </dgm:pt>
    <dgm:pt modelId="{542DA615-2379-0541-A7BD-5469AF5BCBA4}">
      <dgm:prSet phldrT="[Texto]"/>
      <dgm:spPr/>
      <dgm:t>
        <a:bodyPr/>
        <a:lstStyle/>
        <a:p>
          <a:r>
            <a:rPr lang="es-ES" dirty="0" smtClean="0"/>
            <a:t>Expulsión 2%</a:t>
          </a:r>
          <a:endParaRPr lang="es-ES" dirty="0"/>
        </a:p>
      </dgm:t>
    </dgm:pt>
    <dgm:pt modelId="{62BAC029-02AE-8B4A-8E08-C84F7C2F78C6}" type="parTrans" cxnId="{8FB940B5-87E3-1E4C-A7A6-A8C89034ECEA}">
      <dgm:prSet/>
      <dgm:spPr/>
      <dgm:t>
        <a:bodyPr/>
        <a:lstStyle/>
        <a:p>
          <a:endParaRPr lang="es-ES"/>
        </a:p>
      </dgm:t>
    </dgm:pt>
    <dgm:pt modelId="{3FAE4FB9-F395-CC4D-B837-8A5B084AA635}" type="sibTrans" cxnId="{8FB940B5-87E3-1E4C-A7A6-A8C89034ECEA}">
      <dgm:prSet/>
      <dgm:spPr/>
      <dgm:t>
        <a:bodyPr/>
        <a:lstStyle/>
        <a:p>
          <a:endParaRPr lang="es-ES"/>
        </a:p>
      </dgm:t>
    </dgm:pt>
    <dgm:pt modelId="{78BAA383-147C-C243-9093-303D5077B613}">
      <dgm:prSet phldrT="[Texto]"/>
      <dgm:spPr/>
      <dgm:t>
        <a:bodyPr/>
        <a:lstStyle/>
        <a:p>
          <a:r>
            <a:rPr lang="es-ES" dirty="0" smtClean="0"/>
            <a:t>Se puedan usar óvulos o espermicidas</a:t>
          </a:r>
          <a:endParaRPr lang="es-ES" dirty="0"/>
        </a:p>
      </dgm:t>
    </dgm:pt>
    <dgm:pt modelId="{292CD577-E627-9241-940F-2A078DC75860}" type="parTrans" cxnId="{A70A621D-C031-A44A-A8EC-36C15C8298AF}">
      <dgm:prSet/>
      <dgm:spPr/>
      <dgm:t>
        <a:bodyPr/>
        <a:lstStyle/>
        <a:p>
          <a:endParaRPr lang="es-ES"/>
        </a:p>
      </dgm:t>
    </dgm:pt>
    <dgm:pt modelId="{B4E82CDF-833B-8041-AC9A-87DDE7A7B97C}" type="sibTrans" cxnId="{A70A621D-C031-A44A-A8EC-36C15C8298AF}">
      <dgm:prSet/>
      <dgm:spPr/>
      <dgm:t>
        <a:bodyPr/>
        <a:lstStyle/>
        <a:p>
          <a:endParaRPr lang="es-ES"/>
        </a:p>
      </dgm:t>
    </dgm:pt>
    <dgm:pt modelId="{CED6C0C5-35F9-3F40-91F4-666670864606}" type="pres">
      <dgm:prSet presAssocID="{ABE045EF-A417-3C43-8DD8-C687FDD0D6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174223-86A3-984D-845B-FBB8B0EEDD3B}" type="pres">
      <dgm:prSet presAssocID="{B2D4D12D-F06D-5C44-80D8-096F31BE431C}" presName="composite" presStyleCnt="0"/>
      <dgm:spPr/>
    </dgm:pt>
    <dgm:pt modelId="{8D8A4111-1085-A143-96AF-BB1E2E2EC5AD}" type="pres">
      <dgm:prSet presAssocID="{B2D4D12D-F06D-5C44-80D8-096F31BE431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D98299-A5B9-764B-9646-AC00668D67C5}" type="pres">
      <dgm:prSet presAssocID="{B2D4D12D-F06D-5C44-80D8-096F31BE431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95A89F-E9FF-4142-9259-4D02A9E40C14}" type="pres">
      <dgm:prSet presAssocID="{340C78EE-FD8B-D648-97CF-7D4CEE7F729C}" presName="space" presStyleCnt="0"/>
      <dgm:spPr/>
    </dgm:pt>
    <dgm:pt modelId="{F9B8FB88-3217-FB48-9B7C-3238EDC10E0B}" type="pres">
      <dgm:prSet presAssocID="{46FA2428-415A-E746-B6CF-5A80DD1E2C74}" presName="composite" presStyleCnt="0"/>
      <dgm:spPr/>
    </dgm:pt>
    <dgm:pt modelId="{A087C47F-60AD-6141-A521-34FC60653846}" type="pres">
      <dgm:prSet presAssocID="{46FA2428-415A-E746-B6CF-5A80DD1E2C7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AF6CA5-56B1-F949-AF59-509180EA2329}" type="pres">
      <dgm:prSet presAssocID="{46FA2428-415A-E746-B6CF-5A80DD1E2C7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19D4AD1-B2A0-CF4E-BBD6-8AF720101AB4}" srcId="{B2D4D12D-F06D-5C44-80D8-096F31BE431C}" destId="{576E4953-BEA9-0142-9E09-625EB5E9B4BF}" srcOrd="2" destOrd="0" parTransId="{0933F88B-3F4E-AC44-82C5-48591BD3097F}" sibTransId="{BAC4C361-5B92-7B48-9CC3-606E34D0A0DB}"/>
    <dgm:cxn modelId="{90273CD6-AC72-B148-A8B8-DD73819F941E}" type="presOf" srcId="{83893020-25D2-DF4E-A006-43C711F3B2D9}" destId="{54AF6CA5-56B1-F949-AF59-509180EA2329}" srcOrd="0" destOrd="3" presId="urn:microsoft.com/office/officeart/2005/8/layout/hList1"/>
    <dgm:cxn modelId="{3431C86A-C0F0-E043-A376-A6C88B407715}" type="presOf" srcId="{E529989B-E1AC-2347-B207-F6EDCD05F274}" destId="{54AF6CA5-56B1-F949-AF59-509180EA2329}" srcOrd="0" destOrd="1" presId="urn:microsoft.com/office/officeart/2005/8/layout/hList1"/>
    <dgm:cxn modelId="{46138AA2-807B-D943-AA12-2A0C0BD4E2A4}" type="presOf" srcId="{ABE045EF-A417-3C43-8DD8-C687FDD0D616}" destId="{CED6C0C5-35F9-3F40-91F4-666670864606}" srcOrd="0" destOrd="0" presId="urn:microsoft.com/office/officeart/2005/8/layout/hList1"/>
    <dgm:cxn modelId="{B2AFBA47-2EF8-A848-81BD-AF9CF0D2AB4B}" srcId="{B2D4D12D-F06D-5C44-80D8-096F31BE431C}" destId="{0D00F884-0875-1744-AAAC-CDC49004BEC7}" srcOrd="0" destOrd="0" parTransId="{870B6DC4-0118-AA4A-9CC3-E2618D559084}" sibTransId="{4EFB0A28-398F-B64B-8043-65C7460450D0}"/>
    <dgm:cxn modelId="{42581664-9083-CA4D-8103-1F5546E9FD37}" srcId="{46FA2428-415A-E746-B6CF-5A80DD1E2C74}" destId="{83893020-25D2-DF4E-A006-43C711F3B2D9}" srcOrd="3" destOrd="0" parTransId="{4C351851-CF4D-FC43-9B90-A6505475A3D8}" sibTransId="{DAD9DFCB-0E7B-0D47-9145-C5515914D7DF}"/>
    <dgm:cxn modelId="{4A19F1A6-0188-184F-969A-22FEADB8B226}" srcId="{46FA2428-415A-E746-B6CF-5A80DD1E2C74}" destId="{E529989B-E1AC-2347-B207-F6EDCD05F274}" srcOrd="1" destOrd="0" parTransId="{2A4241AB-AEEA-E944-A71A-F54617EE05DD}" sibTransId="{470F0EB3-9614-294A-A9C2-AB911602A079}"/>
    <dgm:cxn modelId="{0C7526E6-B6DD-F842-8D78-261054921B57}" srcId="{B2D4D12D-F06D-5C44-80D8-096F31BE431C}" destId="{5803820D-6131-9246-8C5C-B70AE819D851}" srcOrd="1" destOrd="0" parTransId="{18DC30C5-FA71-644D-B3F2-DB8028250C8D}" sibTransId="{9B66A03C-0A5F-4E4C-9491-46B0B88F5268}"/>
    <dgm:cxn modelId="{9D83CEA7-7C9D-CC45-8873-474AB8546406}" type="presOf" srcId="{EAB34A7B-9EC6-C14B-8D3C-F2837EC5E881}" destId="{54AF6CA5-56B1-F949-AF59-509180EA2329}" srcOrd="0" destOrd="4" presId="urn:microsoft.com/office/officeart/2005/8/layout/hList1"/>
    <dgm:cxn modelId="{621747CA-BE3A-D049-BED9-50A42AFA89EB}" type="presOf" srcId="{542DA615-2379-0541-A7BD-5469AF5BCBA4}" destId="{54AF6CA5-56B1-F949-AF59-509180EA2329}" srcOrd="0" destOrd="5" presId="urn:microsoft.com/office/officeart/2005/8/layout/hList1"/>
    <dgm:cxn modelId="{39D696AD-D39C-8E44-9849-01325C9AC077}" type="presOf" srcId="{E5407D13-DDAC-1E47-9FFF-8CAF12BEBA60}" destId="{54AF6CA5-56B1-F949-AF59-509180EA2329}" srcOrd="0" destOrd="0" presId="urn:microsoft.com/office/officeart/2005/8/layout/hList1"/>
    <dgm:cxn modelId="{97E184C9-17A9-8A4B-B160-95C3EB9CDCB9}" srcId="{B2D4D12D-F06D-5C44-80D8-096F31BE431C}" destId="{D7C37A21-8F63-564C-8CE7-A9C0B0F52B35}" srcOrd="3" destOrd="0" parTransId="{5A2ABA2C-04DC-2143-953F-47AFD991F771}" sibTransId="{F115DA67-7FB2-4F4A-93D2-082847CFEFC7}"/>
    <dgm:cxn modelId="{DB76990B-D873-6C4D-9E48-689E1FC561DB}" srcId="{46FA2428-415A-E746-B6CF-5A80DD1E2C74}" destId="{E5407D13-DDAC-1E47-9FFF-8CAF12BEBA60}" srcOrd="0" destOrd="0" parTransId="{F4744BA2-F9CE-F741-A1C8-B198A8559C5F}" sibTransId="{B9F741D7-50E6-9B44-B1CB-605774A97EA4}"/>
    <dgm:cxn modelId="{1DA7FF5B-FADD-DC46-874C-CC3C89801E1E}" type="presOf" srcId="{78BAA383-147C-C243-9093-303D5077B613}" destId="{E0D98299-A5B9-764B-9646-AC00668D67C5}" srcOrd="0" destOrd="6" presId="urn:microsoft.com/office/officeart/2005/8/layout/hList1"/>
    <dgm:cxn modelId="{575F64E8-CB44-E845-AE25-3BF51A630DC3}" srcId="{B2D4D12D-F06D-5C44-80D8-096F31BE431C}" destId="{C03A6767-51A3-A546-B919-A588B4471941}" srcOrd="5" destOrd="0" parTransId="{A90FEA54-FB28-2941-95ED-8906B6B129BE}" sibTransId="{F3F5A460-16FA-6B41-B31F-75AA14D40540}"/>
    <dgm:cxn modelId="{F0BF642C-CCDE-3043-8A33-91896F6A197B}" srcId="{B2D4D12D-F06D-5C44-80D8-096F31BE431C}" destId="{5836EAC6-0A6C-BF44-B32F-5B6014513344}" srcOrd="7" destOrd="0" parTransId="{F161EA02-C514-0644-9376-B22776D659ED}" sibTransId="{0BB8B5C1-ADA4-C849-B2B6-575787C7D4B9}"/>
    <dgm:cxn modelId="{23727DE3-D235-B647-B49C-5C9E0E5E02B4}" srcId="{46FA2428-415A-E746-B6CF-5A80DD1E2C74}" destId="{B9C24D5F-33FA-F647-8AA5-32B481868633}" srcOrd="2" destOrd="0" parTransId="{7BCEDF68-6D4B-C843-89D4-6E36B66A4372}" sibTransId="{985E9421-A06B-4644-A72F-29C4C8B0F16F}"/>
    <dgm:cxn modelId="{B23ECE18-F7C2-484E-9386-18C9485418B8}" type="presOf" srcId="{B2D4D12D-F06D-5C44-80D8-096F31BE431C}" destId="{8D8A4111-1085-A143-96AF-BB1E2E2EC5AD}" srcOrd="0" destOrd="0" presId="urn:microsoft.com/office/officeart/2005/8/layout/hList1"/>
    <dgm:cxn modelId="{64BF9007-65D9-3549-8F32-06B08CD5B2F3}" type="presOf" srcId="{46FA2428-415A-E746-B6CF-5A80DD1E2C74}" destId="{A087C47F-60AD-6141-A521-34FC60653846}" srcOrd="0" destOrd="0" presId="urn:microsoft.com/office/officeart/2005/8/layout/hList1"/>
    <dgm:cxn modelId="{60DAE67E-60FE-2A4A-AB9C-B2364F8644EA}" type="presOf" srcId="{319E030D-8496-9741-A4D3-426447D1071D}" destId="{E0D98299-A5B9-764B-9646-AC00668D67C5}" srcOrd="0" destOrd="4" presId="urn:microsoft.com/office/officeart/2005/8/layout/hList1"/>
    <dgm:cxn modelId="{83AC073C-25C1-5745-9004-0B64493CD907}" srcId="{46FA2428-415A-E746-B6CF-5A80DD1E2C74}" destId="{EAB34A7B-9EC6-C14B-8D3C-F2837EC5E881}" srcOrd="4" destOrd="0" parTransId="{0D187BF2-735F-144B-881E-034230179388}" sibTransId="{69F417BE-06DE-F942-893D-86F55F9515A9}"/>
    <dgm:cxn modelId="{D0E8BE73-C0CD-9B42-AD36-627A997082BF}" type="presOf" srcId="{576E4953-BEA9-0142-9E09-625EB5E9B4BF}" destId="{E0D98299-A5B9-764B-9646-AC00668D67C5}" srcOrd="0" destOrd="2" presId="urn:microsoft.com/office/officeart/2005/8/layout/hList1"/>
    <dgm:cxn modelId="{34B37304-B930-AF4E-8F96-7798D3658A37}" type="presOf" srcId="{0D00F884-0875-1744-AAAC-CDC49004BEC7}" destId="{E0D98299-A5B9-764B-9646-AC00668D67C5}" srcOrd="0" destOrd="0" presId="urn:microsoft.com/office/officeart/2005/8/layout/hList1"/>
    <dgm:cxn modelId="{BB7F401F-AD8C-C34E-90AC-3541398F0BAE}" type="presOf" srcId="{5803820D-6131-9246-8C5C-B70AE819D851}" destId="{E0D98299-A5B9-764B-9646-AC00668D67C5}" srcOrd="0" destOrd="1" presId="urn:microsoft.com/office/officeart/2005/8/layout/hList1"/>
    <dgm:cxn modelId="{BDB70027-EBA3-4D48-B5BA-6A2A1172092C}" srcId="{B2D4D12D-F06D-5C44-80D8-096F31BE431C}" destId="{319E030D-8496-9741-A4D3-426447D1071D}" srcOrd="4" destOrd="0" parTransId="{87284422-D7D9-D44D-AA50-29E58945E292}" sibTransId="{7C15ED53-5E88-914F-B99C-FF1F075A2BA5}"/>
    <dgm:cxn modelId="{0F949DDB-A2AA-9B4C-AEE0-CDA3F7710549}" type="presOf" srcId="{D7C37A21-8F63-564C-8CE7-A9C0B0F52B35}" destId="{E0D98299-A5B9-764B-9646-AC00668D67C5}" srcOrd="0" destOrd="3" presId="urn:microsoft.com/office/officeart/2005/8/layout/hList1"/>
    <dgm:cxn modelId="{43441B5E-589E-084A-840D-CABCA3224E96}" srcId="{ABE045EF-A417-3C43-8DD8-C687FDD0D616}" destId="{B2D4D12D-F06D-5C44-80D8-096F31BE431C}" srcOrd="0" destOrd="0" parTransId="{F9C99612-7756-6240-B6BB-4DBF6A9A0666}" sibTransId="{340C78EE-FD8B-D648-97CF-7D4CEE7F729C}"/>
    <dgm:cxn modelId="{78E35908-B599-7E43-85F3-7E121A5789CD}" type="presOf" srcId="{B9C24D5F-33FA-F647-8AA5-32B481868633}" destId="{54AF6CA5-56B1-F949-AF59-509180EA2329}" srcOrd="0" destOrd="2" presId="urn:microsoft.com/office/officeart/2005/8/layout/hList1"/>
    <dgm:cxn modelId="{8FB940B5-87E3-1E4C-A7A6-A8C89034ECEA}" srcId="{46FA2428-415A-E746-B6CF-5A80DD1E2C74}" destId="{542DA615-2379-0541-A7BD-5469AF5BCBA4}" srcOrd="5" destOrd="0" parTransId="{62BAC029-02AE-8B4A-8E08-C84F7C2F78C6}" sibTransId="{3FAE4FB9-F395-CC4D-B837-8A5B084AA635}"/>
    <dgm:cxn modelId="{CACF42B9-7654-BA47-80CF-8F136FDD1636}" srcId="{ABE045EF-A417-3C43-8DD8-C687FDD0D616}" destId="{46FA2428-415A-E746-B6CF-5A80DD1E2C74}" srcOrd="1" destOrd="0" parTransId="{0961F198-3733-EB40-8564-E39FC5B40F1D}" sibTransId="{E8519967-3729-A646-BE4D-BEBB25B62C71}"/>
    <dgm:cxn modelId="{2024C5C9-DC3D-7343-8669-130CEE37A0F7}" type="presOf" srcId="{C03A6767-51A3-A546-B919-A588B4471941}" destId="{E0D98299-A5B9-764B-9646-AC00668D67C5}" srcOrd="0" destOrd="5" presId="urn:microsoft.com/office/officeart/2005/8/layout/hList1"/>
    <dgm:cxn modelId="{F477B84D-D17E-7746-A06E-1DED0688DD3C}" type="presOf" srcId="{5836EAC6-0A6C-BF44-B32F-5B6014513344}" destId="{E0D98299-A5B9-764B-9646-AC00668D67C5}" srcOrd="0" destOrd="7" presId="urn:microsoft.com/office/officeart/2005/8/layout/hList1"/>
    <dgm:cxn modelId="{A70A621D-C031-A44A-A8EC-36C15C8298AF}" srcId="{B2D4D12D-F06D-5C44-80D8-096F31BE431C}" destId="{78BAA383-147C-C243-9093-303D5077B613}" srcOrd="6" destOrd="0" parTransId="{292CD577-E627-9241-940F-2A078DC75860}" sibTransId="{B4E82CDF-833B-8041-AC9A-87DDE7A7B97C}"/>
    <dgm:cxn modelId="{2580536C-F5E5-F245-A3F5-3764E9393E6A}" type="presParOf" srcId="{CED6C0C5-35F9-3F40-91F4-666670864606}" destId="{75174223-86A3-984D-845B-FBB8B0EEDD3B}" srcOrd="0" destOrd="0" presId="urn:microsoft.com/office/officeart/2005/8/layout/hList1"/>
    <dgm:cxn modelId="{791D35F9-15E6-2E49-B2F1-C2FCD5AD9D1F}" type="presParOf" srcId="{75174223-86A3-984D-845B-FBB8B0EEDD3B}" destId="{8D8A4111-1085-A143-96AF-BB1E2E2EC5AD}" srcOrd="0" destOrd="0" presId="urn:microsoft.com/office/officeart/2005/8/layout/hList1"/>
    <dgm:cxn modelId="{79D69271-3FEE-0C48-B15C-5F0ACD7E5E35}" type="presParOf" srcId="{75174223-86A3-984D-845B-FBB8B0EEDD3B}" destId="{E0D98299-A5B9-764B-9646-AC00668D67C5}" srcOrd="1" destOrd="0" presId="urn:microsoft.com/office/officeart/2005/8/layout/hList1"/>
    <dgm:cxn modelId="{36D54471-645B-8745-99FA-FF8BC2CC5099}" type="presParOf" srcId="{CED6C0C5-35F9-3F40-91F4-666670864606}" destId="{C895A89F-E9FF-4142-9259-4D02A9E40C14}" srcOrd="1" destOrd="0" presId="urn:microsoft.com/office/officeart/2005/8/layout/hList1"/>
    <dgm:cxn modelId="{7AA6C039-9898-F541-A692-9A0E86577264}" type="presParOf" srcId="{CED6C0C5-35F9-3F40-91F4-666670864606}" destId="{F9B8FB88-3217-FB48-9B7C-3238EDC10E0B}" srcOrd="2" destOrd="0" presId="urn:microsoft.com/office/officeart/2005/8/layout/hList1"/>
    <dgm:cxn modelId="{55F29BD3-43A5-034F-B2BF-7F011440448C}" type="presParOf" srcId="{F9B8FB88-3217-FB48-9B7C-3238EDC10E0B}" destId="{A087C47F-60AD-6141-A521-34FC60653846}" srcOrd="0" destOrd="0" presId="urn:microsoft.com/office/officeart/2005/8/layout/hList1"/>
    <dgm:cxn modelId="{45250302-3127-974C-A0A1-9F7AA986B408}" type="presParOf" srcId="{F9B8FB88-3217-FB48-9B7C-3238EDC10E0B}" destId="{54AF6CA5-56B1-F949-AF59-509180EA23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43402B-E73E-F24E-A105-5A0C3046D6C9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3E100E9-CF52-214F-B88B-63A0C2D02B7C}">
      <dgm:prSet phldrT="[Texto]"/>
      <dgm:spPr/>
      <dgm:t>
        <a:bodyPr/>
        <a:lstStyle/>
        <a:p>
          <a:r>
            <a:rPr lang="es-ES" dirty="0" smtClean="0"/>
            <a:t>VENTAJAS</a:t>
          </a:r>
          <a:endParaRPr lang="es-ES" dirty="0"/>
        </a:p>
      </dgm:t>
    </dgm:pt>
    <dgm:pt modelId="{BF195B85-6CE6-5043-A3E7-F2EC97A34CA3}" type="parTrans" cxnId="{D17CB560-6EDE-0940-A697-06E5182537B5}">
      <dgm:prSet/>
      <dgm:spPr/>
      <dgm:t>
        <a:bodyPr/>
        <a:lstStyle/>
        <a:p>
          <a:endParaRPr lang="es-ES"/>
        </a:p>
      </dgm:t>
    </dgm:pt>
    <dgm:pt modelId="{AB92472F-E4BB-784C-95F2-B60C87D3FBCE}" type="sibTrans" cxnId="{D17CB560-6EDE-0940-A697-06E5182537B5}">
      <dgm:prSet/>
      <dgm:spPr/>
      <dgm:t>
        <a:bodyPr/>
        <a:lstStyle/>
        <a:p>
          <a:endParaRPr lang="es-ES"/>
        </a:p>
      </dgm:t>
    </dgm:pt>
    <dgm:pt modelId="{E6D1D613-4065-8D41-97DD-587EA74FD484}">
      <dgm:prSet phldrT="[Texto]"/>
      <dgm:spPr/>
      <dgm:t>
        <a:bodyPr/>
        <a:lstStyle/>
        <a:p>
          <a:r>
            <a:rPr lang="es-ES" dirty="0" smtClean="0"/>
            <a:t>Periodo de gracia 48 </a:t>
          </a:r>
          <a:r>
            <a:rPr lang="es-ES" dirty="0" err="1" smtClean="0"/>
            <a:t>hrs</a:t>
          </a:r>
          <a:r>
            <a:rPr lang="es-ES" dirty="0" smtClean="0"/>
            <a:t> </a:t>
          </a:r>
          <a:endParaRPr lang="es-ES" dirty="0"/>
        </a:p>
      </dgm:t>
    </dgm:pt>
    <dgm:pt modelId="{14178D1D-80F3-C041-B6D5-BA90F1D383B0}" type="parTrans" cxnId="{CB2CDCE4-52A9-9543-A91B-C73427F05D8E}">
      <dgm:prSet/>
      <dgm:spPr/>
      <dgm:t>
        <a:bodyPr/>
        <a:lstStyle/>
        <a:p>
          <a:endParaRPr lang="es-ES"/>
        </a:p>
      </dgm:t>
    </dgm:pt>
    <dgm:pt modelId="{251763B5-6D7E-FB4E-B265-4BF664DE1D7B}" type="sibTrans" cxnId="{CB2CDCE4-52A9-9543-A91B-C73427F05D8E}">
      <dgm:prSet/>
      <dgm:spPr/>
      <dgm:t>
        <a:bodyPr/>
        <a:lstStyle/>
        <a:p>
          <a:endParaRPr lang="es-ES"/>
        </a:p>
      </dgm:t>
    </dgm:pt>
    <dgm:pt modelId="{373ABCBA-9476-7D4B-B059-20518B4FE83A}">
      <dgm:prSet phldrT="[Texto]"/>
      <dgm:spPr/>
      <dgm:t>
        <a:bodyPr/>
        <a:lstStyle/>
        <a:p>
          <a:r>
            <a:rPr lang="es-ES" dirty="0" smtClean="0"/>
            <a:t>Evita el metabolismo hepático </a:t>
          </a:r>
          <a:endParaRPr lang="es-ES" dirty="0"/>
        </a:p>
      </dgm:t>
    </dgm:pt>
    <dgm:pt modelId="{116E704C-AD8E-FA45-961B-6FE0C7F2E691}" type="parTrans" cxnId="{C4C11415-26CB-4D43-AEAB-6420B2D9C4D8}">
      <dgm:prSet/>
      <dgm:spPr/>
      <dgm:t>
        <a:bodyPr/>
        <a:lstStyle/>
        <a:p>
          <a:endParaRPr lang="es-ES"/>
        </a:p>
      </dgm:t>
    </dgm:pt>
    <dgm:pt modelId="{52AA0FC2-6BF5-A841-AB68-5E8C4C9F951A}" type="sibTrans" cxnId="{C4C11415-26CB-4D43-AEAB-6420B2D9C4D8}">
      <dgm:prSet/>
      <dgm:spPr/>
      <dgm:t>
        <a:bodyPr/>
        <a:lstStyle/>
        <a:p>
          <a:endParaRPr lang="es-ES"/>
        </a:p>
      </dgm:t>
    </dgm:pt>
    <dgm:pt modelId="{D11ED538-99A2-B84D-8040-6CA4F05E5248}">
      <dgm:prSet phldrT="[Texto]"/>
      <dgm:spPr/>
      <dgm:t>
        <a:bodyPr/>
        <a:lstStyle/>
        <a:p>
          <a:r>
            <a:rPr lang="es-ES" dirty="0" smtClean="0"/>
            <a:t>DESVENTAJAS</a:t>
          </a:r>
          <a:endParaRPr lang="es-ES" dirty="0"/>
        </a:p>
      </dgm:t>
    </dgm:pt>
    <dgm:pt modelId="{C296328E-912E-C44D-B47D-D6DE15E8C303}" type="parTrans" cxnId="{C3D20C6C-7FBC-8448-8C34-5A28BCAA825A}">
      <dgm:prSet/>
      <dgm:spPr/>
      <dgm:t>
        <a:bodyPr/>
        <a:lstStyle/>
        <a:p>
          <a:endParaRPr lang="es-ES"/>
        </a:p>
      </dgm:t>
    </dgm:pt>
    <dgm:pt modelId="{F89A02D8-223E-324A-9F44-05387E87E78D}" type="sibTrans" cxnId="{C3D20C6C-7FBC-8448-8C34-5A28BCAA825A}">
      <dgm:prSet/>
      <dgm:spPr/>
      <dgm:t>
        <a:bodyPr/>
        <a:lstStyle/>
        <a:p>
          <a:endParaRPr lang="es-ES"/>
        </a:p>
      </dgm:t>
    </dgm:pt>
    <dgm:pt modelId="{851B0218-D016-2941-8605-57D0923DE9A4}">
      <dgm:prSet phldrT="[Texto]"/>
      <dgm:spPr/>
      <dgm:t>
        <a:bodyPr/>
        <a:lstStyle/>
        <a:p>
          <a:r>
            <a:rPr lang="es-ES" dirty="0" smtClean="0"/>
            <a:t>Pegamento alrededor del parche (talco de bebé)</a:t>
          </a:r>
          <a:endParaRPr lang="es-ES" dirty="0"/>
        </a:p>
      </dgm:t>
    </dgm:pt>
    <dgm:pt modelId="{B37B5ECF-DED1-DF4A-A9FF-D95B868A18FA}" type="parTrans" cxnId="{6A89AC92-6EDC-EE4A-88D7-F2576C612ECD}">
      <dgm:prSet/>
      <dgm:spPr/>
      <dgm:t>
        <a:bodyPr/>
        <a:lstStyle/>
        <a:p>
          <a:endParaRPr lang="es-ES"/>
        </a:p>
      </dgm:t>
    </dgm:pt>
    <dgm:pt modelId="{3A25DAC8-E212-2843-B4C0-333B44E57456}" type="sibTrans" cxnId="{6A89AC92-6EDC-EE4A-88D7-F2576C612ECD}">
      <dgm:prSet/>
      <dgm:spPr/>
      <dgm:t>
        <a:bodyPr/>
        <a:lstStyle/>
        <a:p>
          <a:endParaRPr lang="es-ES"/>
        </a:p>
      </dgm:t>
    </dgm:pt>
    <dgm:pt modelId="{BB517C76-13A8-1D45-AA3C-C752E3DD73DC}">
      <dgm:prSet phldrT="[Texto]"/>
      <dgm:spPr/>
      <dgm:t>
        <a:bodyPr/>
        <a:lstStyle/>
        <a:p>
          <a:r>
            <a:rPr lang="es-ES" dirty="0" smtClean="0"/>
            <a:t>Efecto en lípidos y coagulación</a:t>
          </a:r>
          <a:endParaRPr lang="es-ES" dirty="0"/>
        </a:p>
      </dgm:t>
    </dgm:pt>
    <dgm:pt modelId="{9D64E850-7C1B-2645-8189-29D57CF54BB1}" type="parTrans" cxnId="{BDF11DE2-C658-904E-A695-B4B8A5B13401}">
      <dgm:prSet/>
      <dgm:spPr/>
      <dgm:t>
        <a:bodyPr/>
        <a:lstStyle/>
        <a:p>
          <a:endParaRPr lang="es-ES"/>
        </a:p>
      </dgm:t>
    </dgm:pt>
    <dgm:pt modelId="{F1D90365-E9A3-3A48-A038-61B29C47DD0A}" type="sibTrans" cxnId="{BDF11DE2-C658-904E-A695-B4B8A5B13401}">
      <dgm:prSet/>
      <dgm:spPr/>
      <dgm:t>
        <a:bodyPr/>
        <a:lstStyle/>
        <a:p>
          <a:endParaRPr lang="es-ES"/>
        </a:p>
      </dgm:t>
    </dgm:pt>
    <dgm:pt modelId="{7EFC7DFD-83BF-7E42-B807-7FA12EAF6580}">
      <dgm:prSet phldrT="[Texto]"/>
      <dgm:spPr/>
      <dgm:t>
        <a:bodyPr/>
        <a:lstStyle/>
        <a:p>
          <a:r>
            <a:rPr lang="es-ES" dirty="0" smtClean="0"/>
            <a:t>Mayor manchado vaginal en los primeros 2 ciclos de uso vs </a:t>
          </a:r>
          <a:r>
            <a:rPr lang="es-ES" dirty="0" err="1" smtClean="0"/>
            <a:t>ACOs</a:t>
          </a:r>
          <a:endParaRPr lang="es-ES" dirty="0"/>
        </a:p>
      </dgm:t>
    </dgm:pt>
    <dgm:pt modelId="{808C39AB-0E33-7B4D-A5AB-9C7C5858D0C0}" type="parTrans" cxnId="{02C56612-38F0-0A46-9912-6A7781884EC8}">
      <dgm:prSet/>
      <dgm:spPr/>
      <dgm:t>
        <a:bodyPr/>
        <a:lstStyle/>
        <a:p>
          <a:endParaRPr lang="es-ES"/>
        </a:p>
      </dgm:t>
    </dgm:pt>
    <dgm:pt modelId="{96BE660B-3B48-8843-B411-7BF80531FCB4}" type="sibTrans" cxnId="{02C56612-38F0-0A46-9912-6A7781884EC8}">
      <dgm:prSet/>
      <dgm:spPr/>
      <dgm:t>
        <a:bodyPr/>
        <a:lstStyle/>
        <a:p>
          <a:endParaRPr lang="es-ES"/>
        </a:p>
      </dgm:t>
    </dgm:pt>
    <dgm:pt modelId="{3281F899-364E-6E43-8C0B-1F4F9AB004B9}">
      <dgm:prSet phldrT="[Texto]"/>
      <dgm:spPr/>
      <dgm:t>
        <a:bodyPr/>
        <a:lstStyle/>
        <a:p>
          <a:r>
            <a:rPr lang="es-ES" dirty="0" smtClean="0"/>
            <a:t>Mejor apego por aplicación semanal </a:t>
          </a:r>
          <a:endParaRPr lang="es-ES" dirty="0"/>
        </a:p>
      </dgm:t>
    </dgm:pt>
    <dgm:pt modelId="{5BBFA022-338A-B046-B859-1B057DF52BAE}" type="parTrans" cxnId="{AADC7990-A902-A447-9D6D-D1219B1F6C2C}">
      <dgm:prSet/>
      <dgm:spPr/>
      <dgm:t>
        <a:bodyPr/>
        <a:lstStyle/>
        <a:p>
          <a:endParaRPr lang="es-ES"/>
        </a:p>
      </dgm:t>
    </dgm:pt>
    <dgm:pt modelId="{984AABE3-AE11-D248-9E8A-F1B08C389954}" type="sibTrans" cxnId="{AADC7990-A902-A447-9D6D-D1219B1F6C2C}">
      <dgm:prSet/>
      <dgm:spPr/>
      <dgm:t>
        <a:bodyPr/>
        <a:lstStyle/>
        <a:p>
          <a:endParaRPr lang="es-ES"/>
        </a:p>
      </dgm:t>
    </dgm:pt>
    <dgm:pt modelId="{024CE5DB-6FEA-964B-96E9-0667114CBD3D}">
      <dgm:prSet phldrT="[Texto]"/>
      <dgm:spPr/>
      <dgm:t>
        <a:bodyPr/>
        <a:lstStyle/>
        <a:p>
          <a:r>
            <a:rPr lang="es-ES" dirty="0" smtClean="0"/>
            <a:t>Falla menor al 1% </a:t>
          </a:r>
          <a:endParaRPr lang="es-ES" dirty="0"/>
        </a:p>
      </dgm:t>
    </dgm:pt>
    <dgm:pt modelId="{CA74284C-523B-2849-AC7C-3E18E025FA34}" type="parTrans" cxnId="{90BABBCC-4103-2843-815B-0905B991FA62}">
      <dgm:prSet/>
      <dgm:spPr/>
      <dgm:t>
        <a:bodyPr/>
        <a:lstStyle/>
        <a:p>
          <a:endParaRPr lang="es-ES"/>
        </a:p>
      </dgm:t>
    </dgm:pt>
    <dgm:pt modelId="{5E9FEEE5-D3B0-3049-9334-DED91BE11FC7}" type="sibTrans" cxnId="{90BABBCC-4103-2843-815B-0905B991FA62}">
      <dgm:prSet/>
      <dgm:spPr/>
      <dgm:t>
        <a:bodyPr/>
        <a:lstStyle/>
        <a:p>
          <a:endParaRPr lang="es-ES"/>
        </a:p>
      </dgm:t>
    </dgm:pt>
    <dgm:pt modelId="{8C78B95F-BE0D-D04E-BB03-3C4961FC4FE4}">
      <dgm:prSet phldrT="[Texto]"/>
      <dgm:spPr/>
      <dgm:t>
        <a:bodyPr/>
        <a:lstStyle/>
        <a:p>
          <a:r>
            <a:rPr lang="es-ES" dirty="0" smtClean="0"/>
            <a:t>No se recomienda su uso en &gt; 90 kg </a:t>
          </a:r>
          <a:endParaRPr lang="es-ES" dirty="0"/>
        </a:p>
      </dgm:t>
    </dgm:pt>
    <dgm:pt modelId="{51E7826D-E026-0445-B821-DF44478F05A7}" type="parTrans" cxnId="{D338851F-A5F0-3448-B9BD-4FCD7447F8B1}">
      <dgm:prSet/>
      <dgm:spPr/>
      <dgm:t>
        <a:bodyPr/>
        <a:lstStyle/>
        <a:p>
          <a:endParaRPr lang="es-ES"/>
        </a:p>
      </dgm:t>
    </dgm:pt>
    <dgm:pt modelId="{61AA3AA6-7055-A44F-95C0-C04A7490260B}" type="sibTrans" cxnId="{D338851F-A5F0-3448-B9BD-4FCD7447F8B1}">
      <dgm:prSet/>
      <dgm:spPr/>
      <dgm:t>
        <a:bodyPr/>
        <a:lstStyle/>
        <a:p>
          <a:endParaRPr lang="es-ES"/>
        </a:p>
      </dgm:t>
    </dgm:pt>
    <dgm:pt modelId="{1449412D-7457-4640-8BEE-348784382A23}">
      <dgm:prSet phldrT="[Texto]"/>
      <dgm:spPr/>
      <dgm:t>
        <a:bodyPr/>
        <a:lstStyle/>
        <a:p>
          <a:r>
            <a:rPr lang="es-ES" dirty="0" smtClean="0"/>
            <a:t>Dolor mamario </a:t>
          </a:r>
          <a:endParaRPr lang="es-ES" dirty="0"/>
        </a:p>
      </dgm:t>
    </dgm:pt>
    <dgm:pt modelId="{5D95EB4F-E2E2-5F4D-AC4F-2B4180242079}" type="parTrans" cxnId="{ED0CAE2E-48CC-8F4F-8BFE-36A8AEECBCA9}">
      <dgm:prSet/>
      <dgm:spPr/>
      <dgm:t>
        <a:bodyPr/>
        <a:lstStyle/>
        <a:p>
          <a:endParaRPr lang="es-ES"/>
        </a:p>
      </dgm:t>
    </dgm:pt>
    <dgm:pt modelId="{367A890C-EDFC-8345-BA87-28439E818A8E}" type="sibTrans" cxnId="{ED0CAE2E-48CC-8F4F-8BFE-36A8AEECBCA9}">
      <dgm:prSet/>
      <dgm:spPr/>
      <dgm:t>
        <a:bodyPr/>
        <a:lstStyle/>
        <a:p>
          <a:endParaRPr lang="es-ES"/>
        </a:p>
      </dgm:t>
    </dgm:pt>
    <dgm:pt modelId="{5E17E142-7081-DF47-9466-FF74E9432F40}">
      <dgm:prSet phldrT="[Texto]"/>
      <dgm:spPr/>
      <dgm:t>
        <a:bodyPr/>
        <a:lstStyle/>
        <a:p>
          <a:r>
            <a:rPr lang="es-ES" dirty="0" smtClean="0"/>
            <a:t>Reacción en la piel </a:t>
          </a:r>
          <a:endParaRPr lang="es-ES" dirty="0"/>
        </a:p>
      </dgm:t>
    </dgm:pt>
    <dgm:pt modelId="{7C593CE0-47EA-B74B-B0EF-98EF0653099D}" type="parTrans" cxnId="{387F6D00-7EDD-8F4F-81F0-7FBEE6500151}">
      <dgm:prSet/>
      <dgm:spPr/>
      <dgm:t>
        <a:bodyPr/>
        <a:lstStyle/>
        <a:p>
          <a:endParaRPr lang="es-ES"/>
        </a:p>
      </dgm:t>
    </dgm:pt>
    <dgm:pt modelId="{147671EB-190E-074A-8C60-7A7233291783}" type="sibTrans" cxnId="{387F6D00-7EDD-8F4F-81F0-7FBEE6500151}">
      <dgm:prSet/>
      <dgm:spPr/>
      <dgm:t>
        <a:bodyPr/>
        <a:lstStyle/>
        <a:p>
          <a:endParaRPr lang="es-ES"/>
        </a:p>
      </dgm:t>
    </dgm:pt>
    <dgm:pt modelId="{DBB6B390-2242-EE43-A7CC-1221F35ACE29}">
      <dgm:prSet phldrT="[Texto]"/>
      <dgm:spPr/>
      <dgm:t>
        <a:bodyPr/>
        <a:lstStyle/>
        <a:p>
          <a:r>
            <a:rPr lang="es-ES" dirty="0" smtClean="0"/>
            <a:t>Menor cantidad y duración de sangrado – cólicos </a:t>
          </a:r>
          <a:endParaRPr lang="es-ES" dirty="0"/>
        </a:p>
      </dgm:t>
    </dgm:pt>
    <dgm:pt modelId="{06D58B33-F0AA-D34D-BF44-3819D52F5775}" type="parTrans" cxnId="{BE4EB8A0-D6AF-7D41-B93A-0B4D56955680}">
      <dgm:prSet/>
      <dgm:spPr/>
      <dgm:t>
        <a:bodyPr/>
        <a:lstStyle/>
        <a:p>
          <a:endParaRPr lang="es-ES"/>
        </a:p>
      </dgm:t>
    </dgm:pt>
    <dgm:pt modelId="{6BEF7FE3-4E16-EC49-B97D-9E009D0BD0D1}" type="sibTrans" cxnId="{BE4EB8A0-D6AF-7D41-B93A-0B4D56955680}">
      <dgm:prSet/>
      <dgm:spPr/>
      <dgm:t>
        <a:bodyPr/>
        <a:lstStyle/>
        <a:p>
          <a:endParaRPr lang="es-ES"/>
        </a:p>
      </dgm:t>
    </dgm:pt>
    <dgm:pt modelId="{74809E9F-1AAC-D440-ABE2-8E0CA165D918}" type="pres">
      <dgm:prSet presAssocID="{C143402B-E73E-F24E-A105-5A0C3046D6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0CA070A-CB8F-4C49-9F79-1185D93B50DA}" type="pres">
      <dgm:prSet presAssocID="{13E100E9-CF52-214F-B88B-63A0C2D02B7C}" presName="composite" presStyleCnt="0"/>
      <dgm:spPr/>
    </dgm:pt>
    <dgm:pt modelId="{705C90EB-363D-5E40-9F68-5254161506A3}" type="pres">
      <dgm:prSet presAssocID="{13E100E9-CF52-214F-B88B-63A0C2D02B7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1F96E6-FA61-634A-8196-107A4CCCFCEB}" type="pres">
      <dgm:prSet presAssocID="{13E100E9-CF52-214F-B88B-63A0C2D02B7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EE4B56-D964-E048-B46A-B20A28BF95BD}" type="pres">
      <dgm:prSet presAssocID="{AB92472F-E4BB-784C-95F2-B60C87D3FBCE}" presName="space" presStyleCnt="0"/>
      <dgm:spPr/>
    </dgm:pt>
    <dgm:pt modelId="{DF8CF141-9346-E540-B868-AABBA37273B2}" type="pres">
      <dgm:prSet presAssocID="{D11ED538-99A2-B84D-8040-6CA4F05E5248}" presName="composite" presStyleCnt="0"/>
      <dgm:spPr/>
    </dgm:pt>
    <dgm:pt modelId="{BB277A79-6572-684B-B084-C09FD33ED3AA}" type="pres">
      <dgm:prSet presAssocID="{D11ED538-99A2-B84D-8040-6CA4F05E524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E82C84-EA5C-A243-9038-A208C798E7AD}" type="pres">
      <dgm:prSet presAssocID="{D11ED538-99A2-B84D-8040-6CA4F05E524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D0CAE2E-48CC-8F4F-8BFE-36A8AEECBCA9}" srcId="{D11ED538-99A2-B84D-8040-6CA4F05E5248}" destId="{1449412D-7457-4640-8BEE-348784382A23}" srcOrd="0" destOrd="0" parTransId="{5D95EB4F-E2E2-5F4D-AC4F-2B4180242079}" sibTransId="{367A890C-EDFC-8345-BA87-28439E818A8E}"/>
    <dgm:cxn modelId="{C4C11415-26CB-4D43-AEAB-6420B2D9C4D8}" srcId="{13E100E9-CF52-214F-B88B-63A0C2D02B7C}" destId="{373ABCBA-9476-7D4B-B059-20518B4FE83A}" srcOrd="2" destOrd="0" parTransId="{116E704C-AD8E-FA45-961B-6FE0C7F2E691}" sibTransId="{52AA0FC2-6BF5-A841-AB68-5E8C4C9F951A}"/>
    <dgm:cxn modelId="{BE4EB8A0-D6AF-7D41-B93A-0B4D56955680}" srcId="{13E100E9-CF52-214F-B88B-63A0C2D02B7C}" destId="{DBB6B390-2242-EE43-A7CC-1221F35ACE29}" srcOrd="4" destOrd="0" parTransId="{06D58B33-F0AA-D34D-BF44-3819D52F5775}" sibTransId="{6BEF7FE3-4E16-EC49-B97D-9E009D0BD0D1}"/>
    <dgm:cxn modelId="{8C1DB6A9-C42F-E447-BA7D-701F7C146068}" type="presOf" srcId="{BB517C76-13A8-1D45-AA3C-C752E3DD73DC}" destId="{35E82C84-EA5C-A243-9038-A208C798E7AD}" srcOrd="0" destOrd="3" presId="urn:microsoft.com/office/officeart/2005/8/layout/hList1"/>
    <dgm:cxn modelId="{BDF11DE2-C658-904E-A695-B4B8A5B13401}" srcId="{D11ED538-99A2-B84D-8040-6CA4F05E5248}" destId="{BB517C76-13A8-1D45-AA3C-C752E3DD73DC}" srcOrd="3" destOrd="0" parTransId="{9D64E850-7C1B-2645-8189-29D57CF54BB1}" sibTransId="{F1D90365-E9A3-3A48-A038-61B29C47DD0A}"/>
    <dgm:cxn modelId="{C3D20C6C-7FBC-8448-8C34-5A28BCAA825A}" srcId="{C143402B-E73E-F24E-A105-5A0C3046D6C9}" destId="{D11ED538-99A2-B84D-8040-6CA4F05E5248}" srcOrd="1" destOrd="0" parTransId="{C296328E-912E-C44D-B47D-D6DE15E8C303}" sibTransId="{F89A02D8-223E-324A-9F44-05387E87E78D}"/>
    <dgm:cxn modelId="{B491A3A7-8352-1347-B041-264A9C88F25F}" type="presOf" srcId="{3281F899-364E-6E43-8C0B-1F4F9AB004B9}" destId="{751F96E6-FA61-634A-8196-107A4CCCFCEB}" srcOrd="0" destOrd="0" presId="urn:microsoft.com/office/officeart/2005/8/layout/hList1"/>
    <dgm:cxn modelId="{387F6D00-7EDD-8F4F-81F0-7FBEE6500151}" srcId="{D11ED538-99A2-B84D-8040-6CA4F05E5248}" destId="{5E17E142-7081-DF47-9466-FF74E9432F40}" srcOrd="1" destOrd="0" parTransId="{7C593CE0-47EA-B74B-B0EF-98EF0653099D}" sibTransId="{147671EB-190E-074A-8C60-7A7233291783}"/>
    <dgm:cxn modelId="{CB2CDCE4-52A9-9543-A91B-C73427F05D8E}" srcId="{13E100E9-CF52-214F-B88B-63A0C2D02B7C}" destId="{E6D1D613-4065-8D41-97DD-587EA74FD484}" srcOrd="1" destOrd="0" parTransId="{14178D1D-80F3-C041-B6D5-BA90F1D383B0}" sibTransId="{251763B5-6D7E-FB4E-B265-4BF664DE1D7B}"/>
    <dgm:cxn modelId="{6A89AC92-6EDC-EE4A-88D7-F2576C612ECD}" srcId="{D11ED538-99A2-B84D-8040-6CA4F05E5248}" destId="{851B0218-D016-2941-8605-57D0923DE9A4}" srcOrd="2" destOrd="0" parTransId="{B37B5ECF-DED1-DF4A-A9FF-D95B868A18FA}" sibTransId="{3A25DAC8-E212-2843-B4C0-333B44E57456}"/>
    <dgm:cxn modelId="{D17CB560-6EDE-0940-A697-06E5182537B5}" srcId="{C143402B-E73E-F24E-A105-5A0C3046D6C9}" destId="{13E100E9-CF52-214F-B88B-63A0C2D02B7C}" srcOrd="0" destOrd="0" parTransId="{BF195B85-6CE6-5043-A3E7-F2EC97A34CA3}" sibTransId="{AB92472F-E4BB-784C-95F2-B60C87D3FBCE}"/>
    <dgm:cxn modelId="{F2E77493-5F92-4E44-AE24-FE9852523AF4}" type="presOf" srcId="{024CE5DB-6FEA-964B-96E9-0667114CBD3D}" destId="{751F96E6-FA61-634A-8196-107A4CCCFCEB}" srcOrd="0" destOrd="3" presId="urn:microsoft.com/office/officeart/2005/8/layout/hList1"/>
    <dgm:cxn modelId="{D338851F-A5F0-3448-B9BD-4FCD7447F8B1}" srcId="{D11ED538-99A2-B84D-8040-6CA4F05E5248}" destId="{8C78B95F-BE0D-D04E-BB03-3C4961FC4FE4}" srcOrd="5" destOrd="0" parTransId="{51E7826D-E026-0445-B821-DF44478F05A7}" sibTransId="{61AA3AA6-7055-A44F-95C0-C04A7490260B}"/>
    <dgm:cxn modelId="{3101D6EC-9DF1-8B44-8544-B6F67F43F6F6}" type="presOf" srcId="{7EFC7DFD-83BF-7E42-B807-7FA12EAF6580}" destId="{35E82C84-EA5C-A243-9038-A208C798E7AD}" srcOrd="0" destOrd="4" presId="urn:microsoft.com/office/officeart/2005/8/layout/hList1"/>
    <dgm:cxn modelId="{AADC7990-A902-A447-9D6D-D1219B1F6C2C}" srcId="{13E100E9-CF52-214F-B88B-63A0C2D02B7C}" destId="{3281F899-364E-6E43-8C0B-1F4F9AB004B9}" srcOrd="0" destOrd="0" parTransId="{5BBFA022-338A-B046-B859-1B057DF52BAE}" sibTransId="{984AABE3-AE11-D248-9E8A-F1B08C389954}"/>
    <dgm:cxn modelId="{90BABBCC-4103-2843-815B-0905B991FA62}" srcId="{13E100E9-CF52-214F-B88B-63A0C2D02B7C}" destId="{024CE5DB-6FEA-964B-96E9-0667114CBD3D}" srcOrd="3" destOrd="0" parTransId="{CA74284C-523B-2849-AC7C-3E18E025FA34}" sibTransId="{5E9FEEE5-D3B0-3049-9334-DED91BE11FC7}"/>
    <dgm:cxn modelId="{B0D8D12B-830D-A544-8774-ED72C5AA57F1}" type="presOf" srcId="{5E17E142-7081-DF47-9466-FF74E9432F40}" destId="{35E82C84-EA5C-A243-9038-A208C798E7AD}" srcOrd="0" destOrd="1" presId="urn:microsoft.com/office/officeart/2005/8/layout/hList1"/>
    <dgm:cxn modelId="{1B18701B-0720-C843-B8B3-1647E154F368}" type="presOf" srcId="{373ABCBA-9476-7D4B-B059-20518B4FE83A}" destId="{751F96E6-FA61-634A-8196-107A4CCCFCEB}" srcOrd="0" destOrd="2" presId="urn:microsoft.com/office/officeart/2005/8/layout/hList1"/>
    <dgm:cxn modelId="{02C56612-38F0-0A46-9912-6A7781884EC8}" srcId="{D11ED538-99A2-B84D-8040-6CA4F05E5248}" destId="{7EFC7DFD-83BF-7E42-B807-7FA12EAF6580}" srcOrd="4" destOrd="0" parTransId="{808C39AB-0E33-7B4D-A5AB-9C7C5858D0C0}" sibTransId="{96BE660B-3B48-8843-B411-7BF80531FCB4}"/>
    <dgm:cxn modelId="{9A14E4AE-20C1-224C-98F8-843C6DA8C083}" type="presOf" srcId="{D11ED538-99A2-B84D-8040-6CA4F05E5248}" destId="{BB277A79-6572-684B-B084-C09FD33ED3AA}" srcOrd="0" destOrd="0" presId="urn:microsoft.com/office/officeart/2005/8/layout/hList1"/>
    <dgm:cxn modelId="{4BB02FEB-03E6-E348-9730-6CCD3AE931E0}" type="presOf" srcId="{1449412D-7457-4640-8BEE-348784382A23}" destId="{35E82C84-EA5C-A243-9038-A208C798E7AD}" srcOrd="0" destOrd="0" presId="urn:microsoft.com/office/officeart/2005/8/layout/hList1"/>
    <dgm:cxn modelId="{F9ADE318-B7B5-E54F-9609-349FE4A6F13C}" type="presOf" srcId="{E6D1D613-4065-8D41-97DD-587EA74FD484}" destId="{751F96E6-FA61-634A-8196-107A4CCCFCEB}" srcOrd="0" destOrd="1" presId="urn:microsoft.com/office/officeart/2005/8/layout/hList1"/>
    <dgm:cxn modelId="{D3098F4F-6A77-6C4B-9E5D-9460F16B1F8F}" type="presOf" srcId="{DBB6B390-2242-EE43-A7CC-1221F35ACE29}" destId="{751F96E6-FA61-634A-8196-107A4CCCFCEB}" srcOrd="0" destOrd="4" presId="urn:microsoft.com/office/officeart/2005/8/layout/hList1"/>
    <dgm:cxn modelId="{06C3CC8D-E631-F245-A1F3-09BE06E5190F}" type="presOf" srcId="{C143402B-E73E-F24E-A105-5A0C3046D6C9}" destId="{74809E9F-1AAC-D440-ABE2-8E0CA165D918}" srcOrd="0" destOrd="0" presId="urn:microsoft.com/office/officeart/2005/8/layout/hList1"/>
    <dgm:cxn modelId="{E89AE0DA-7100-604E-B0FA-66D60C6F1F67}" type="presOf" srcId="{8C78B95F-BE0D-D04E-BB03-3C4961FC4FE4}" destId="{35E82C84-EA5C-A243-9038-A208C798E7AD}" srcOrd="0" destOrd="5" presId="urn:microsoft.com/office/officeart/2005/8/layout/hList1"/>
    <dgm:cxn modelId="{7EF1F841-3BBC-5448-BD8E-A81158A61FC2}" type="presOf" srcId="{13E100E9-CF52-214F-B88B-63A0C2D02B7C}" destId="{705C90EB-363D-5E40-9F68-5254161506A3}" srcOrd="0" destOrd="0" presId="urn:microsoft.com/office/officeart/2005/8/layout/hList1"/>
    <dgm:cxn modelId="{E3CCAD36-2918-DF4F-9535-CFE536DC14D4}" type="presOf" srcId="{851B0218-D016-2941-8605-57D0923DE9A4}" destId="{35E82C84-EA5C-A243-9038-A208C798E7AD}" srcOrd="0" destOrd="2" presId="urn:microsoft.com/office/officeart/2005/8/layout/hList1"/>
    <dgm:cxn modelId="{DDFB81EF-BEE0-6E46-99D9-83FB1A3A08D5}" type="presParOf" srcId="{74809E9F-1AAC-D440-ABE2-8E0CA165D918}" destId="{E0CA070A-CB8F-4C49-9F79-1185D93B50DA}" srcOrd="0" destOrd="0" presId="urn:microsoft.com/office/officeart/2005/8/layout/hList1"/>
    <dgm:cxn modelId="{F95FF89B-5DE2-044D-93D3-2B99F170F6DE}" type="presParOf" srcId="{E0CA070A-CB8F-4C49-9F79-1185D93B50DA}" destId="{705C90EB-363D-5E40-9F68-5254161506A3}" srcOrd="0" destOrd="0" presId="urn:microsoft.com/office/officeart/2005/8/layout/hList1"/>
    <dgm:cxn modelId="{33F04846-1D25-4B4B-81E1-C0712ABB4A52}" type="presParOf" srcId="{E0CA070A-CB8F-4C49-9F79-1185D93B50DA}" destId="{751F96E6-FA61-634A-8196-107A4CCCFCEB}" srcOrd="1" destOrd="0" presId="urn:microsoft.com/office/officeart/2005/8/layout/hList1"/>
    <dgm:cxn modelId="{4854360E-F618-214E-8192-EF83D67D819C}" type="presParOf" srcId="{74809E9F-1AAC-D440-ABE2-8E0CA165D918}" destId="{46EE4B56-D964-E048-B46A-B20A28BF95BD}" srcOrd="1" destOrd="0" presId="urn:microsoft.com/office/officeart/2005/8/layout/hList1"/>
    <dgm:cxn modelId="{91589CEA-6D99-2D4E-B4E0-B99A6AFAEB32}" type="presParOf" srcId="{74809E9F-1AAC-D440-ABE2-8E0CA165D918}" destId="{DF8CF141-9346-E540-B868-AABBA37273B2}" srcOrd="2" destOrd="0" presId="urn:microsoft.com/office/officeart/2005/8/layout/hList1"/>
    <dgm:cxn modelId="{BD01B9F9-CE6D-4F4E-95BE-AF77F43A32C9}" type="presParOf" srcId="{DF8CF141-9346-E540-B868-AABBA37273B2}" destId="{BB277A79-6572-684B-B084-C09FD33ED3AA}" srcOrd="0" destOrd="0" presId="urn:microsoft.com/office/officeart/2005/8/layout/hList1"/>
    <dgm:cxn modelId="{C2629C0B-1E44-8947-A053-3489FE5B9EA0}" type="presParOf" srcId="{DF8CF141-9346-E540-B868-AABBA37273B2}" destId="{35E82C84-EA5C-A243-9038-A208C798E7A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7FFE94-3DA6-8545-84D4-D84391E5D017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15F9EC60-3FDB-D649-810E-88F43452B379}">
      <dgm:prSet phldrT="[Texto]"/>
      <dgm:spPr/>
      <dgm:t>
        <a:bodyPr/>
        <a:lstStyle/>
        <a:p>
          <a:r>
            <a:rPr lang="es-ES" dirty="0" smtClean="0"/>
            <a:t>Implante </a:t>
          </a:r>
          <a:endParaRPr lang="es-ES" dirty="0"/>
        </a:p>
      </dgm:t>
    </dgm:pt>
    <dgm:pt modelId="{A598C3BF-0413-DE47-840B-8D13C2C7649F}" type="parTrans" cxnId="{EECA3755-C98C-2E42-97BA-B875A8299359}">
      <dgm:prSet/>
      <dgm:spPr/>
      <dgm:t>
        <a:bodyPr/>
        <a:lstStyle/>
        <a:p>
          <a:endParaRPr lang="es-ES"/>
        </a:p>
      </dgm:t>
    </dgm:pt>
    <dgm:pt modelId="{CDA890B8-45BB-404F-A2CD-A3344651CDAC}" type="sibTrans" cxnId="{EECA3755-C98C-2E42-97BA-B875A8299359}">
      <dgm:prSet/>
      <dgm:spPr/>
      <dgm:t>
        <a:bodyPr/>
        <a:lstStyle/>
        <a:p>
          <a:endParaRPr lang="es-ES"/>
        </a:p>
      </dgm:t>
    </dgm:pt>
    <dgm:pt modelId="{0C9EE7A6-5726-7443-9FCF-E497E6598017}">
      <dgm:prSet phldrT="[Texto]"/>
      <dgm:spPr/>
      <dgm:t>
        <a:bodyPr/>
        <a:lstStyle/>
        <a:p>
          <a:r>
            <a:rPr lang="es-ES" dirty="0" err="1" smtClean="0"/>
            <a:t>Mirena</a:t>
          </a:r>
          <a:r>
            <a:rPr lang="es-ES" dirty="0" smtClean="0"/>
            <a:t> </a:t>
          </a:r>
          <a:endParaRPr lang="es-ES" dirty="0"/>
        </a:p>
      </dgm:t>
    </dgm:pt>
    <dgm:pt modelId="{7FCB2C5D-D713-7344-94A6-FF5FBE47956B}" type="parTrans" cxnId="{66824547-B646-3A4A-8DA5-F4997E7655AF}">
      <dgm:prSet/>
      <dgm:spPr/>
      <dgm:t>
        <a:bodyPr/>
        <a:lstStyle/>
        <a:p>
          <a:endParaRPr lang="es-ES"/>
        </a:p>
      </dgm:t>
    </dgm:pt>
    <dgm:pt modelId="{56FB086D-07DD-3B40-83AA-1A7FCDF469B5}" type="sibTrans" cxnId="{66824547-B646-3A4A-8DA5-F4997E7655AF}">
      <dgm:prSet/>
      <dgm:spPr/>
      <dgm:t>
        <a:bodyPr/>
        <a:lstStyle/>
        <a:p>
          <a:endParaRPr lang="es-ES"/>
        </a:p>
      </dgm:t>
    </dgm:pt>
    <dgm:pt modelId="{4A07F1D1-3159-AC46-A78A-A6C20D734EC6}">
      <dgm:prSet phldrT="[Texto]"/>
      <dgm:spPr/>
      <dgm:t>
        <a:bodyPr/>
        <a:lstStyle/>
        <a:p>
          <a:r>
            <a:rPr lang="es-ES" dirty="0" smtClean="0"/>
            <a:t>Inyectables</a:t>
          </a:r>
          <a:endParaRPr lang="es-ES" dirty="0"/>
        </a:p>
      </dgm:t>
    </dgm:pt>
    <dgm:pt modelId="{0A67995A-00F3-A049-983E-D0A826CAF1E7}" type="parTrans" cxnId="{704F39D8-120F-8B4C-AE2E-B217208B1D0E}">
      <dgm:prSet/>
      <dgm:spPr/>
      <dgm:t>
        <a:bodyPr/>
        <a:lstStyle/>
        <a:p>
          <a:endParaRPr lang="es-ES"/>
        </a:p>
      </dgm:t>
    </dgm:pt>
    <dgm:pt modelId="{EC53258F-C531-6C47-A48F-D23730CDAFB4}" type="sibTrans" cxnId="{704F39D8-120F-8B4C-AE2E-B217208B1D0E}">
      <dgm:prSet/>
      <dgm:spPr/>
      <dgm:t>
        <a:bodyPr/>
        <a:lstStyle/>
        <a:p>
          <a:endParaRPr lang="es-ES"/>
        </a:p>
      </dgm:t>
    </dgm:pt>
    <dgm:pt modelId="{4C9805C3-082E-8A4D-A0E0-BA0AAC995FC3}">
      <dgm:prSet phldrT="[Texto]"/>
      <dgm:spPr/>
      <dgm:t>
        <a:bodyPr/>
        <a:lstStyle/>
        <a:p>
          <a:r>
            <a:rPr lang="es-ES" dirty="0" err="1" smtClean="0"/>
            <a:t>Jaydess</a:t>
          </a:r>
          <a:endParaRPr lang="es-ES" dirty="0"/>
        </a:p>
      </dgm:t>
    </dgm:pt>
    <dgm:pt modelId="{522E8448-E80B-F04E-BDCA-9B122D573656}" type="parTrans" cxnId="{B26917CA-7131-6041-9488-44206F7F10B1}">
      <dgm:prSet/>
      <dgm:spPr/>
      <dgm:t>
        <a:bodyPr/>
        <a:lstStyle/>
        <a:p>
          <a:endParaRPr lang="es-ES"/>
        </a:p>
      </dgm:t>
    </dgm:pt>
    <dgm:pt modelId="{0B9F4826-349C-384F-AEEC-14A090BCD803}" type="sibTrans" cxnId="{B26917CA-7131-6041-9488-44206F7F10B1}">
      <dgm:prSet/>
      <dgm:spPr/>
      <dgm:t>
        <a:bodyPr/>
        <a:lstStyle/>
        <a:p>
          <a:endParaRPr lang="es-ES"/>
        </a:p>
      </dgm:t>
    </dgm:pt>
    <dgm:pt modelId="{0D8DBA89-B788-A341-88BB-1D24911F9F0F}" type="pres">
      <dgm:prSet presAssocID="{0D7FFE94-3DA6-8545-84D4-D84391E5D017}" presName="Name0" presStyleCnt="0">
        <dgm:presLayoutVars>
          <dgm:dir/>
          <dgm:resizeHandles val="exact"/>
        </dgm:presLayoutVars>
      </dgm:prSet>
      <dgm:spPr/>
    </dgm:pt>
    <dgm:pt modelId="{B7F5369A-2772-A941-AEEE-57183725DB41}" type="pres">
      <dgm:prSet presAssocID="{15F9EC60-3FDB-D649-810E-88F43452B3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11FB89-66C8-3740-BC5C-4CFD2301F87A}" type="pres">
      <dgm:prSet presAssocID="{CDA890B8-45BB-404F-A2CD-A3344651CDAC}" presName="sibTrans" presStyleLbl="sibTrans2D1" presStyleIdx="0" presStyleCnt="3"/>
      <dgm:spPr/>
      <dgm:t>
        <a:bodyPr/>
        <a:lstStyle/>
        <a:p>
          <a:endParaRPr lang="es-ES"/>
        </a:p>
      </dgm:t>
    </dgm:pt>
    <dgm:pt modelId="{587D1FBB-583E-154A-A279-44DB50672F44}" type="pres">
      <dgm:prSet presAssocID="{CDA890B8-45BB-404F-A2CD-A3344651CDAC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F03F90C4-8B27-5E43-89D3-C0D4E667429C}" type="pres">
      <dgm:prSet presAssocID="{0C9EE7A6-5726-7443-9FCF-E497E65980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80B1CD-7518-E640-9007-2749C652A2D1}" type="pres">
      <dgm:prSet presAssocID="{56FB086D-07DD-3B40-83AA-1A7FCDF469B5}" presName="sibTrans" presStyleLbl="sibTrans2D1" presStyleIdx="1" presStyleCnt="3"/>
      <dgm:spPr/>
      <dgm:t>
        <a:bodyPr/>
        <a:lstStyle/>
        <a:p>
          <a:endParaRPr lang="es-ES"/>
        </a:p>
      </dgm:t>
    </dgm:pt>
    <dgm:pt modelId="{9B45AE4C-2443-0542-8EE3-7693ED0EA880}" type="pres">
      <dgm:prSet presAssocID="{56FB086D-07DD-3B40-83AA-1A7FCDF469B5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8A50A52E-ACBF-C648-8118-7E6186CBF916}" type="pres">
      <dgm:prSet presAssocID="{4C9805C3-082E-8A4D-A0E0-BA0AAC995FC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1B6609-275F-644B-9B47-9757EAAFC7A9}" type="pres">
      <dgm:prSet presAssocID="{0B9F4826-349C-384F-AEEC-14A090BCD803}" presName="sibTrans" presStyleLbl="sibTrans2D1" presStyleIdx="2" presStyleCnt="3"/>
      <dgm:spPr/>
      <dgm:t>
        <a:bodyPr/>
        <a:lstStyle/>
        <a:p>
          <a:endParaRPr lang="es-ES"/>
        </a:p>
      </dgm:t>
    </dgm:pt>
    <dgm:pt modelId="{06A46F63-F9FE-6E4A-A796-978B6F6A6490}" type="pres">
      <dgm:prSet presAssocID="{0B9F4826-349C-384F-AEEC-14A090BCD803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B7694E2B-2211-574A-9E15-2279D3816B62}" type="pres">
      <dgm:prSet presAssocID="{4A07F1D1-3159-AC46-A78A-A6C20D734EC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672FB4-224A-3B45-A003-228899D94103}" type="presOf" srcId="{0B9F4826-349C-384F-AEEC-14A090BCD803}" destId="{B21B6609-275F-644B-9B47-9757EAAFC7A9}" srcOrd="0" destOrd="0" presId="urn:microsoft.com/office/officeart/2005/8/layout/process1"/>
    <dgm:cxn modelId="{7DB9ADB2-7F69-8D4F-9B7F-9B091A9949D8}" type="presOf" srcId="{0B9F4826-349C-384F-AEEC-14A090BCD803}" destId="{06A46F63-F9FE-6E4A-A796-978B6F6A6490}" srcOrd="1" destOrd="0" presId="urn:microsoft.com/office/officeart/2005/8/layout/process1"/>
    <dgm:cxn modelId="{A46BE20B-1C5B-004B-9EAF-6AFA438143DD}" type="presOf" srcId="{4C9805C3-082E-8A4D-A0E0-BA0AAC995FC3}" destId="{8A50A52E-ACBF-C648-8118-7E6186CBF916}" srcOrd="0" destOrd="0" presId="urn:microsoft.com/office/officeart/2005/8/layout/process1"/>
    <dgm:cxn modelId="{C1147B80-1005-2049-80AD-9E0BE09BAEA1}" type="presOf" srcId="{56FB086D-07DD-3B40-83AA-1A7FCDF469B5}" destId="{3180B1CD-7518-E640-9007-2749C652A2D1}" srcOrd="0" destOrd="0" presId="urn:microsoft.com/office/officeart/2005/8/layout/process1"/>
    <dgm:cxn modelId="{DCB29211-CCDF-6B49-9782-9F275FFD05C1}" type="presOf" srcId="{CDA890B8-45BB-404F-A2CD-A3344651CDAC}" destId="{8C11FB89-66C8-3740-BC5C-4CFD2301F87A}" srcOrd="0" destOrd="0" presId="urn:microsoft.com/office/officeart/2005/8/layout/process1"/>
    <dgm:cxn modelId="{65D0F6B1-A476-4A43-A332-4562A5974872}" type="presOf" srcId="{15F9EC60-3FDB-D649-810E-88F43452B379}" destId="{B7F5369A-2772-A941-AEEE-57183725DB41}" srcOrd="0" destOrd="0" presId="urn:microsoft.com/office/officeart/2005/8/layout/process1"/>
    <dgm:cxn modelId="{B26917CA-7131-6041-9488-44206F7F10B1}" srcId="{0D7FFE94-3DA6-8545-84D4-D84391E5D017}" destId="{4C9805C3-082E-8A4D-A0E0-BA0AAC995FC3}" srcOrd="2" destOrd="0" parTransId="{522E8448-E80B-F04E-BDCA-9B122D573656}" sibTransId="{0B9F4826-349C-384F-AEEC-14A090BCD803}"/>
    <dgm:cxn modelId="{E31AB341-D6DD-D443-85D3-6F3E8C387105}" type="presOf" srcId="{0C9EE7A6-5726-7443-9FCF-E497E6598017}" destId="{F03F90C4-8B27-5E43-89D3-C0D4E667429C}" srcOrd="0" destOrd="0" presId="urn:microsoft.com/office/officeart/2005/8/layout/process1"/>
    <dgm:cxn modelId="{66824547-B646-3A4A-8DA5-F4997E7655AF}" srcId="{0D7FFE94-3DA6-8545-84D4-D84391E5D017}" destId="{0C9EE7A6-5726-7443-9FCF-E497E6598017}" srcOrd="1" destOrd="0" parTransId="{7FCB2C5D-D713-7344-94A6-FF5FBE47956B}" sibTransId="{56FB086D-07DD-3B40-83AA-1A7FCDF469B5}"/>
    <dgm:cxn modelId="{5D555AB4-F336-9F4F-9232-89D8C36FAAB2}" type="presOf" srcId="{0D7FFE94-3DA6-8545-84D4-D84391E5D017}" destId="{0D8DBA89-B788-A341-88BB-1D24911F9F0F}" srcOrd="0" destOrd="0" presId="urn:microsoft.com/office/officeart/2005/8/layout/process1"/>
    <dgm:cxn modelId="{24FEC9B1-8D91-F145-941C-24A11AEFE0D9}" type="presOf" srcId="{56FB086D-07DD-3B40-83AA-1A7FCDF469B5}" destId="{9B45AE4C-2443-0542-8EE3-7693ED0EA880}" srcOrd="1" destOrd="0" presId="urn:microsoft.com/office/officeart/2005/8/layout/process1"/>
    <dgm:cxn modelId="{60517D00-EE4C-7340-B7EC-A2A9E4C2D309}" type="presOf" srcId="{4A07F1D1-3159-AC46-A78A-A6C20D734EC6}" destId="{B7694E2B-2211-574A-9E15-2279D3816B62}" srcOrd="0" destOrd="0" presId="urn:microsoft.com/office/officeart/2005/8/layout/process1"/>
    <dgm:cxn modelId="{704F39D8-120F-8B4C-AE2E-B217208B1D0E}" srcId="{0D7FFE94-3DA6-8545-84D4-D84391E5D017}" destId="{4A07F1D1-3159-AC46-A78A-A6C20D734EC6}" srcOrd="3" destOrd="0" parTransId="{0A67995A-00F3-A049-983E-D0A826CAF1E7}" sibTransId="{EC53258F-C531-6C47-A48F-D23730CDAFB4}"/>
    <dgm:cxn modelId="{EECA3755-C98C-2E42-97BA-B875A8299359}" srcId="{0D7FFE94-3DA6-8545-84D4-D84391E5D017}" destId="{15F9EC60-3FDB-D649-810E-88F43452B379}" srcOrd="0" destOrd="0" parTransId="{A598C3BF-0413-DE47-840B-8D13C2C7649F}" sibTransId="{CDA890B8-45BB-404F-A2CD-A3344651CDAC}"/>
    <dgm:cxn modelId="{866C017C-A466-E440-9676-2F4A23228737}" type="presOf" srcId="{CDA890B8-45BB-404F-A2CD-A3344651CDAC}" destId="{587D1FBB-583E-154A-A279-44DB50672F44}" srcOrd="1" destOrd="0" presId="urn:microsoft.com/office/officeart/2005/8/layout/process1"/>
    <dgm:cxn modelId="{5941ACD1-0CF0-814C-B29F-20ABD1F49AF7}" type="presParOf" srcId="{0D8DBA89-B788-A341-88BB-1D24911F9F0F}" destId="{B7F5369A-2772-A941-AEEE-57183725DB41}" srcOrd="0" destOrd="0" presId="urn:microsoft.com/office/officeart/2005/8/layout/process1"/>
    <dgm:cxn modelId="{769B969C-DB18-934E-A11F-B1A134E1BB6F}" type="presParOf" srcId="{0D8DBA89-B788-A341-88BB-1D24911F9F0F}" destId="{8C11FB89-66C8-3740-BC5C-4CFD2301F87A}" srcOrd="1" destOrd="0" presId="urn:microsoft.com/office/officeart/2005/8/layout/process1"/>
    <dgm:cxn modelId="{CE2F4634-469E-F146-9F1C-3005AF627147}" type="presParOf" srcId="{8C11FB89-66C8-3740-BC5C-4CFD2301F87A}" destId="{587D1FBB-583E-154A-A279-44DB50672F44}" srcOrd="0" destOrd="0" presId="urn:microsoft.com/office/officeart/2005/8/layout/process1"/>
    <dgm:cxn modelId="{D648F924-B93E-D34F-BA22-B138853E06E2}" type="presParOf" srcId="{0D8DBA89-B788-A341-88BB-1D24911F9F0F}" destId="{F03F90C4-8B27-5E43-89D3-C0D4E667429C}" srcOrd="2" destOrd="0" presId="urn:microsoft.com/office/officeart/2005/8/layout/process1"/>
    <dgm:cxn modelId="{1E100678-1874-6643-991A-4FD1C57C2364}" type="presParOf" srcId="{0D8DBA89-B788-A341-88BB-1D24911F9F0F}" destId="{3180B1CD-7518-E640-9007-2749C652A2D1}" srcOrd="3" destOrd="0" presId="urn:microsoft.com/office/officeart/2005/8/layout/process1"/>
    <dgm:cxn modelId="{6551F79D-32EB-9943-98FD-0E1B9DF7C661}" type="presParOf" srcId="{3180B1CD-7518-E640-9007-2749C652A2D1}" destId="{9B45AE4C-2443-0542-8EE3-7693ED0EA880}" srcOrd="0" destOrd="0" presId="urn:microsoft.com/office/officeart/2005/8/layout/process1"/>
    <dgm:cxn modelId="{F8BC2EDE-506D-8A4C-8683-B48E354BF486}" type="presParOf" srcId="{0D8DBA89-B788-A341-88BB-1D24911F9F0F}" destId="{8A50A52E-ACBF-C648-8118-7E6186CBF916}" srcOrd="4" destOrd="0" presId="urn:microsoft.com/office/officeart/2005/8/layout/process1"/>
    <dgm:cxn modelId="{6DA62EF4-3924-504A-9786-149177EA3103}" type="presParOf" srcId="{0D8DBA89-B788-A341-88BB-1D24911F9F0F}" destId="{B21B6609-275F-644B-9B47-9757EAAFC7A9}" srcOrd="5" destOrd="0" presId="urn:microsoft.com/office/officeart/2005/8/layout/process1"/>
    <dgm:cxn modelId="{F661E034-290B-4744-8784-920EAD6B5B8E}" type="presParOf" srcId="{B21B6609-275F-644B-9B47-9757EAAFC7A9}" destId="{06A46F63-F9FE-6E4A-A796-978B6F6A6490}" srcOrd="0" destOrd="0" presId="urn:microsoft.com/office/officeart/2005/8/layout/process1"/>
    <dgm:cxn modelId="{4F8853F0-A43C-D94B-B0DA-6ADD94A34AD0}" type="presParOf" srcId="{0D8DBA89-B788-A341-88BB-1D24911F9F0F}" destId="{B7694E2B-2211-574A-9E15-2279D3816B6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F252E3-6DC9-1E4A-9CFC-557C0440CF1B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9408042-B2A5-6344-A123-1F07B982F884}">
      <dgm:prSet phldrT="[Texto]"/>
      <dgm:spPr/>
      <dgm:t>
        <a:bodyPr/>
        <a:lstStyle/>
        <a:p>
          <a:r>
            <a:rPr lang="es-ES" dirty="0" smtClean="0"/>
            <a:t>VENTAJAS</a:t>
          </a:r>
          <a:endParaRPr lang="es-ES" dirty="0"/>
        </a:p>
      </dgm:t>
    </dgm:pt>
    <dgm:pt modelId="{930789A7-B2E4-B347-B9D1-77ECCA744125}" type="parTrans" cxnId="{3F542180-08A1-F041-872D-24C632BBDC2D}">
      <dgm:prSet/>
      <dgm:spPr/>
      <dgm:t>
        <a:bodyPr/>
        <a:lstStyle/>
        <a:p>
          <a:endParaRPr lang="es-ES"/>
        </a:p>
      </dgm:t>
    </dgm:pt>
    <dgm:pt modelId="{670FDFBC-A5D6-0342-B11F-05A847C20F42}" type="sibTrans" cxnId="{3F542180-08A1-F041-872D-24C632BBDC2D}">
      <dgm:prSet/>
      <dgm:spPr/>
      <dgm:t>
        <a:bodyPr/>
        <a:lstStyle/>
        <a:p>
          <a:endParaRPr lang="es-ES"/>
        </a:p>
      </dgm:t>
    </dgm:pt>
    <dgm:pt modelId="{112D4631-E466-4043-9340-6CC5F5726A2B}">
      <dgm:prSet phldrT="[Texto]"/>
      <dgm:spPr/>
      <dgm:t>
        <a:bodyPr/>
        <a:lstStyle/>
        <a:p>
          <a:r>
            <a:rPr lang="es-ES" dirty="0" smtClean="0"/>
            <a:t>Larga duración</a:t>
          </a:r>
          <a:endParaRPr lang="es-ES" dirty="0"/>
        </a:p>
      </dgm:t>
    </dgm:pt>
    <dgm:pt modelId="{1E4685EC-7D23-8347-80DC-54FF50F5EB1B}" type="parTrans" cxnId="{E1BD38ED-91BF-4C49-B720-354A03DD72AB}">
      <dgm:prSet/>
      <dgm:spPr/>
      <dgm:t>
        <a:bodyPr/>
        <a:lstStyle/>
        <a:p>
          <a:endParaRPr lang="es-ES"/>
        </a:p>
      </dgm:t>
    </dgm:pt>
    <dgm:pt modelId="{F923157A-387A-DA4E-BD6F-7E5C29BED151}" type="sibTrans" cxnId="{E1BD38ED-91BF-4C49-B720-354A03DD72AB}">
      <dgm:prSet/>
      <dgm:spPr/>
      <dgm:t>
        <a:bodyPr/>
        <a:lstStyle/>
        <a:p>
          <a:endParaRPr lang="es-ES"/>
        </a:p>
      </dgm:t>
    </dgm:pt>
    <dgm:pt modelId="{9FF889C0-9016-0D48-ADF1-617EF17F8C7F}">
      <dgm:prSet phldrT="[Texto]"/>
      <dgm:spPr/>
      <dgm:t>
        <a:bodyPr/>
        <a:lstStyle/>
        <a:p>
          <a:r>
            <a:rPr lang="es-ES" dirty="0" smtClean="0"/>
            <a:t>Alta efectividad</a:t>
          </a:r>
          <a:endParaRPr lang="es-ES" dirty="0"/>
        </a:p>
      </dgm:t>
    </dgm:pt>
    <dgm:pt modelId="{9FD70467-613C-C543-82E5-F1CC5D2C395F}" type="parTrans" cxnId="{5D0C168C-5B6F-5747-A312-A0EE97478DF2}">
      <dgm:prSet/>
      <dgm:spPr/>
      <dgm:t>
        <a:bodyPr/>
        <a:lstStyle/>
        <a:p>
          <a:endParaRPr lang="es-ES"/>
        </a:p>
      </dgm:t>
    </dgm:pt>
    <dgm:pt modelId="{51945DC6-2681-014A-8640-76573E3F6A8D}" type="sibTrans" cxnId="{5D0C168C-5B6F-5747-A312-A0EE97478DF2}">
      <dgm:prSet/>
      <dgm:spPr/>
      <dgm:t>
        <a:bodyPr/>
        <a:lstStyle/>
        <a:p>
          <a:endParaRPr lang="es-ES"/>
        </a:p>
      </dgm:t>
    </dgm:pt>
    <dgm:pt modelId="{2FD4A861-1F8E-A842-A861-E1D14B2F9FAD}">
      <dgm:prSet phldrT="[Texto]"/>
      <dgm:spPr/>
      <dgm:t>
        <a:bodyPr/>
        <a:lstStyle/>
        <a:p>
          <a:r>
            <a:rPr lang="es-ES" dirty="0" smtClean="0"/>
            <a:t>DESVENTAJAS</a:t>
          </a:r>
          <a:endParaRPr lang="es-ES" dirty="0"/>
        </a:p>
      </dgm:t>
    </dgm:pt>
    <dgm:pt modelId="{C565DB5E-EA56-AE46-A350-00733227CEAA}" type="parTrans" cxnId="{E162C112-FDFB-B34D-974D-B4F6FB6578B4}">
      <dgm:prSet/>
      <dgm:spPr/>
      <dgm:t>
        <a:bodyPr/>
        <a:lstStyle/>
        <a:p>
          <a:endParaRPr lang="es-ES"/>
        </a:p>
      </dgm:t>
    </dgm:pt>
    <dgm:pt modelId="{6489E02B-C8A4-874F-AFD8-84202008DE72}" type="sibTrans" cxnId="{E162C112-FDFB-B34D-974D-B4F6FB6578B4}">
      <dgm:prSet/>
      <dgm:spPr/>
      <dgm:t>
        <a:bodyPr/>
        <a:lstStyle/>
        <a:p>
          <a:endParaRPr lang="es-ES"/>
        </a:p>
      </dgm:t>
    </dgm:pt>
    <dgm:pt modelId="{BD909832-D98E-B44F-B0A0-21A8A358F507}">
      <dgm:prSet phldrT="[Texto]"/>
      <dgm:spPr/>
      <dgm:t>
        <a:bodyPr/>
        <a:lstStyle/>
        <a:p>
          <a:r>
            <a:rPr lang="es-ES" dirty="0" smtClean="0"/>
            <a:t>Acné </a:t>
          </a:r>
          <a:endParaRPr lang="es-ES" dirty="0"/>
        </a:p>
      </dgm:t>
    </dgm:pt>
    <dgm:pt modelId="{0917C8EE-C6D2-0242-AC68-108678E82F53}" type="parTrans" cxnId="{91678ED9-889F-564E-9226-841312A4BB35}">
      <dgm:prSet/>
      <dgm:spPr/>
      <dgm:t>
        <a:bodyPr/>
        <a:lstStyle/>
        <a:p>
          <a:endParaRPr lang="es-ES"/>
        </a:p>
      </dgm:t>
    </dgm:pt>
    <dgm:pt modelId="{BB99D0D3-6A09-4A45-9E09-2C16751B4DA3}" type="sibTrans" cxnId="{91678ED9-889F-564E-9226-841312A4BB35}">
      <dgm:prSet/>
      <dgm:spPr/>
      <dgm:t>
        <a:bodyPr/>
        <a:lstStyle/>
        <a:p>
          <a:endParaRPr lang="es-ES"/>
        </a:p>
      </dgm:t>
    </dgm:pt>
    <dgm:pt modelId="{89CC08FA-829A-8C45-AB3A-5CC4B6C1DC13}">
      <dgm:prSet phldrT="[Texto]"/>
      <dgm:spPr/>
      <dgm:t>
        <a:bodyPr/>
        <a:lstStyle/>
        <a:p>
          <a:r>
            <a:rPr lang="es-ES" dirty="0" smtClean="0"/>
            <a:t>Cefalea o Migraña </a:t>
          </a:r>
          <a:endParaRPr lang="es-ES" dirty="0"/>
        </a:p>
      </dgm:t>
    </dgm:pt>
    <dgm:pt modelId="{9FE02BF2-BB8A-AA47-BC5C-CA56C851F998}" type="parTrans" cxnId="{C341E2B7-ECE5-474F-923E-97416917CC4B}">
      <dgm:prSet/>
      <dgm:spPr/>
      <dgm:t>
        <a:bodyPr/>
        <a:lstStyle/>
        <a:p>
          <a:endParaRPr lang="es-ES"/>
        </a:p>
      </dgm:t>
    </dgm:pt>
    <dgm:pt modelId="{D986F62B-E0EC-094B-BDF6-8F8F0FCA1A9F}" type="sibTrans" cxnId="{C341E2B7-ECE5-474F-923E-97416917CC4B}">
      <dgm:prSet/>
      <dgm:spPr/>
      <dgm:t>
        <a:bodyPr/>
        <a:lstStyle/>
        <a:p>
          <a:endParaRPr lang="es-ES"/>
        </a:p>
      </dgm:t>
    </dgm:pt>
    <dgm:pt modelId="{B279821D-B9B1-0441-A297-ABAB9051D0CD}">
      <dgm:prSet phldrT="[Texto]"/>
      <dgm:spPr/>
      <dgm:t>
        <a:bodyPr/>
        <a:lstStyle/>
        <a:p>
          <a:r>
            <a:rPr lang="es-ES" dirty="0" smtClean="0"/>
            <a:t>No efectos </a:t>
          </a:r>
          <a:r>
            <a:rPr lang="es-ES" dirty="0" err="1" smtClean="0"/>
            <a:t>estrogenicos</a:t>
          </a:r>
          <a:endParaRPr lang="es-ES" dirty="0"/>
        </a:p>
      </dgm:t>
    </dgm:pt>
    <dgm:pt modelId="{B5FAF735-60AB-184B-8608-B368B3781FE7}" type="parTrans" cxnId="{2A15A621-CAB5-284E-B2B3-5C13729D029A}">
      <dgm:prSet/>
      <dgm:spPr/>
      <dgm:t>
        <a:bodyPr/>
        <a:lstStyle/>
        <a:p>
          <a:endParaRPr lang="es-ES"/>
        </a:p>
      </dgm:t>
    </dgm:pt>
    <dgm:pt modelId="{9A339F7A-7652-D341-9046-DAD11DB6400B}" type="sibTrans" cxnId="{2A15A621-CAB5-284E-B2B3-5C13729D029A}">
      <dgm:prSet/>
      <dgm:spPr/>
      <dgm:t>
        <a:bodyPr/>
        <a:lstStyle/>
        <a:p>
          <a:endParaRPr lang="es-ES"/>
        </a:p>
      </dgm:t>
    </dgm:pt>
    <dgm:pt modelId="{816B9188-1F3B-A44F-A4C3-CFAB0D70CFDB}">
      <dgm:prSet phldrT="[Texto]"/>
      <dgm:spPr/>
      <dgm:t>
        <a:bodyPr/>
        <a:lstStyle/>
        <a:p>
          <a:r>
            <a:rPr lang="es-ES" dirty="0" smtClean="0"/>
            <a:t>Historia de anemia por menstruación abundante </a:t>
          </a:r>
          <a:endParaRPr lang="es-ES" dirty="0"/>
        </a:p>
      </dgm:t>
    </dgm:pt>
    <dgm:pt modelId="{F231C2A0-0BB5-9947-A8F2-6F21902D4F38}" type="parTrans" cxnId="{D5C6D9EF-832E-BC47-8FB6-DB4DB20AF32B}">
      <dgm:prSet/>
      <dgm:spPr/>
      <dgm:t>
        <a:bodyPr/>
        <a:lstStyle/>
        <a:p>
          <a:endParaRPr lang="es-ES"/>
        </a:p>
      </dgm:t>
    </dgm:pt>
    <dgm:pt modelId="{0EF50042-29A0-BA4E-9E40-368641B15EF1}" type="sibTrans" cxnId="{D5C6D9EF-832E-BC47-8FB6-DB4DB20AF32B}">
      <dgm:prSet/>
      <dgm:spPr/>
      <dgm:t>
        <a:bodyPr/>
        <a:lstStyle/>
        <a:p>
          <a:endParaRPr lang="es-ES"/>
        </a:p>
      </dgm:t>
    </dgm:pt>
    <dgm:pt modelId="{AC794AB4-99A6-754A-A098-20C2177DCA41}">
      <dgm:prSet phldrT="[Texto]"/>
      <dgm:spPr/>
      <dgm:t>
        <a:bodyPr/>
        <a:lstStyle/>
        <a:p>
          <a:r>
            <a:rPr lang="es-ES" dirty="0" smtClean="0"/>
            <a:t>Uso en lactancia </a:t>
          </a:r>
          <a:endParaRPr lang="es-ES" dirty="0"/>
        </a:p>
      </dgm:t>
    </dgm:pt>
    <dgm:pt modelId="{9AE21896-9BA2-0E4E-8B35-9501EF0979AB}" type="parTrans" cxnId="{9B44FDD4-BD07-F644-808F-4A55246D9185}">
      <dgm:prSet/>
      <dgm:spPr/>
      <dgm:t>
        <a:bodyPr/>
        <a:lstStyle/>
        <a:p>
          <a:endParaRPr lang="es-ES"/>
        </a:p>
      </dgm:t>
    </dgm:pt>
    <dgm:pt modelId="{334C89D1-83DD-5946-A707-AB7BE7A184D5}" type="sibTrans" cxnId="{9B44FDD4-BD07-F644-808F-4A55246D9185}">
      <dgm:prSet/>
      <dgm:spPr/>
      <dgm:t>
        <a:bodyPr/>
        <a:lstStyle/>
        <a:p>
          <a:endParaRPr lang="es-ES"/>
        </a:p>
      </dgm:t>
    </dgm:pt>
    <dgm:pt modelId="{589D2975-2AA0-EE44-9C18-72E82CB098FB}">
      <dgm:prSet phldrT="[Texto]"/>
      <dgm:spPr/>
      <dgm:t>
        <a:bodyPr/>
        <a:lstStyle/>
        <a:p>
          <a:r>
            <a:rPr lang="es-ES" dirty="0" smtClean="0"/>
            <a:t>Depresión</a:t>
          </a:r>
          <a:endParaRPr lang="es-ES" dirty="0"/>
        </a:p>
      </dgm:t>
    </dgm:pt>
    <dgm:pt modelId="{02BD329A-1A62-ED46-B4DA-7C69AAFE3D18}" type="parTrans" cxnId="{AFE624C9-AE76-F34E-A150-79CA8BE95C7C}">
      <dgm:prSet/>
      <dgm:spPr/>
      <dgm:t>
        <a:bodyPr/>
        <a:lstStyle/>
        <a:p>
          <a:endParaRPr lang="es-ES"/>
        </a:p>
      </dgm:t>
    </dgm:pt>
    <dgm:pt modelId="{5B212177-DCDB-1549-BB5D-458FDBF3472C}" type="sibTrans" cxnId="{AFE624C9-AE76-F34E-A150-79CA8BE95C7C}">
      <dgm:prSet/>
      <dgm:spPr/>
      <dgm:t>
        <a:bodyPr/>
        <a:lstStyle/>
        <a:p>
          <a:endParaRPr lang="es-ES"/>
        </a:p>
      </dgm:t>
    </dgm:pt>
    <dgm:pt modelId="{6FACEB20-3561-1348-9909-4904DE2EA845}">
      <dgm:prSet phldrT="[Texto]"/>
      <dgm:spPr/>
      <dgm:t>
        <a:bodyPr/>
        <a:lstStyle/>
        <a:p>
          <a:r>
            <a:rPr lang="es-ES" dirty="0" smtClean="0"/>
            <a:t>Manchados vaginales impredecibles </a:t>
          </a:r>
          <a:endParaRPr lang="es-ES" dirty="0"/>
        </a:p>
      </dgm:t>
    </dgm:pt>
    <dgm:pt modelId="{AF24CCB2-4D89-6B4F-90A9-843D7428F447}" type="parTrans" cxnId="{1AB4E40E-3094-584C-9BEA-54DF02C4BC7D}">
      <dgm:prSet/>
      <dgm:spPr/>
      <dgm:t>
        <a:bodyPr/>
        <a:lstStyle/>
        <a:p>
          <a:endParaRPr lang="es-ES"/>
        </a:p>
      </dgm:t>
    </dgm:pt>
    <dgm:pt modelId="{B4ED8249-2390-A648-9AD8-76BFDFA476A1}" type="sibTrans" cxnId="{1AB4E40E-3094-584C-9BEA-54DF02C4BC7D}">
      <dgm:prSet/>
      <dgm:spPr/>
      <dgm:t>
        <a:bodyPr/>
        <a:lstStyle/>
        <a:p>
          <a:endParaRPr lang="es-ES"/>
        </a:p>
      </dgm:t>
    </dgm:pt>
    <dgm:pt modelId="{37C90793-0A0F-364B-A423-261FF8AEC752}">
      <dgm:prSet phldrT="[Texto]"/>
      <dgm:spPr/>
      <dgm:t>
        <a:bodyPr/>
        <a:lstStyle/>
        <a:p>
          <a:r>
            <a:rPr lang="es-ES" dirty="0" smtClean="0"/>
            <a:t>Aplicación y retiro quirúrgico </a:t>
          </a:r>
          <a:endParaRPr lang="es-ES" dirty="0"/>
        </a:p>
      </dgm:t>
    </dgm:pt>
    <dgm:pt modelId="{D4982AE4-DDCF-2444-B3F5-7F2CD4EAEF48}" type="parTrans" cxnId="{0768E140-2784-E24F-8B35-441486C2172E}">
      <dgm:prSet/>
      <dgm:spPr/>
      <dgm:t>
        <a:bodyPr/>
        <a:lstStyle/>
        <a:p>
          <a:endParaRPr lang="es-ES"/>
        </a:p>
      </dgm:t>
    </dgm:pt>
    <dgm:pt modelId="{7CCA8BA4-1107-C949-810B-0589F1F76EDD}" type="sibTrans" cxnId="{0768E140-2784-E24F-8B35-441486C2172E}">
      <dgm:prSet/>
      <dgm:spPr/>
      <dgm:t>
        <a:bodyPr/>
        <a:lstStyle/>
        <a:p>
          <a:endParaRPr lang="es-ES"/>
        </a:p>
      </dgm:t>
    </dgm:pt>
    <dgm:pt modelId="{C35EDEF9-B900-B546-A0CE-2EB14CDA45DC}">
      <dgm:prSet phldrT="[Texto]"/>
      <dgm:spPr/>
      <dgm:t>
        <a:bodyPr/>
        <a:lstStyle/>
        <a:p>
          <a:r>
            <a:rPr lang="es-ES" dirty="0" smtClean="0"/>
            <a:t>Ganancia de peso </a:t>
          </a:r>
          <a:endParaRPr lang="es-ES" dirty="0"/>
        </a:p>
      </dgm:t>
    </dgm:pt>
    <dgm:pt modelId="{CF294CBC-9807-8D46-80E9-00887F176E5B}" type="parTrans" cxnId="{B31DAEAF-9279-E140-8756-3E7085C66624}">
      <dgm:prSet/>
      <dgm:spPr/>
    </dgm:pt>
    <dgm:pt modelId="{86AF9727-B9AA-0046-96CB-714A427399D1}" type="sibTrans" cxnId="{B31DAEAF-9279-E140-8756-3E7085C66624}">
      <dgm:prSet/>
      <dgm:spPr/>
    </dgm:pt>
    <dgm:pt modelId="{E16401A7-24A5-3945-8260-A72CFC7279FB}">
      <dgm:prSet phldrT="[Texto]"/>
      <dgm:spPr/>
      <dgm:t>
        <a:bodyPr/>
        <a:lstStyle/>
        <a:p>
          <a:r>
            <a:rPr lang="es-ES" dirty="0" smtClean="0"/>
            <a:t>Formación quistes ováricos </a:t>
          </a:r>
          <a:endParaRPr lang="es-ES" dirty="0"/>
        </a:p>
      </dgm:t>
    </dgm:pt>
    <dgm:pt modelId="{9EE86279-E510-F549-9248-AC3F84CF3DFE}" type="parTrans" cxnId="{19767236-EDFB-F74C-A299-90D81397EAE6}">
      <dgm:prSet/>
      <dgm:spPr/>
    </dgm:pt>
    <dgm:pt modelId="{FB40ED2C-06C1-4E41-8157-74DA217D72D2}" type="sibTrans" cxnId="{19767236-EDFB-F74C-A299-90D81397EAE6}">
      <dgm:prSet/>
      <dgm:spPr/>
    </dgm:pt>
    <dgm:pt modelId="{42D88463-56F2-1E4B-81E7-AC4D34A15F2A}">
      <dgm:prSet phldrT="[Texto]"/>
      <dgm:spPr/>
      <dgm:t>
        <a:bodyPr/>
        <a:lstStyle/>
        <a:p>
          <a:r>
            <a:rPr lang="es-ES" dirty="0" smtClean="0"/>
            <a:t>Restitución del ciclo hormonal y capacidad reproductiva 1 ciclo posterior a retiro </a:t>
          </a:r>
          <a:endParaRPr lang="es-ES" dirty="0"/>
        </a:p>
      </dgm:t>
    </dgm:pt>
    <dgm:pt modelId="{61973AA7-9D12-D84B-AE64-9111B6571156}" type="parTrans" cxnId="{69E8472F-218C-174A-B7FC-A8051791860F}">
      <dgm:prSet/>
      <dgm:spPr/>
    </dgm:pt>
    <dgm:pt modelId="{77E5689A-6098-9843-BE17-2F0F5309CD6D}" type="sibTrans" cxnId="{69E8472F-218C-174A-B7FC-A8051791860F}">
      <dgm:prSet/>
      <dgm:spPr/>
    </dgm:pt>
    <dgm:pt modelId="{B89C4F7B-B4FA-E14A-BEB8-98AC549CF7BE}" type="pres">
      <dgm:prSet presAssocID="{13F252E3-6DC9-1E4A-9CFC-557C0440CF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F4083C-DE19-5D4D-83D2-FF3CABB35C39}" type="pres">
      <dgm:prSet presAssocID="{E9408042-B2A5-6344-A123-1F07B982F884}" presName="composite" presStyleCnt="0"/>
      <dgm:spPr/>
    </dgm:pt>
    <dgm:pt modelId="{8D0EA102-826F-364E-A642-0A3A9CDD6AA0}" type="pres">
      <dgm:prSet presAssocID="{E9408042-B2A5-6344-A123-1F07B982F88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9DBFF3-E664-024B-8E8F-D62A73404659}" type="pres">
      <dgm:prSet presAssocID="{E9408042-B2A5-6344-A123-1F07B982F88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2265B7-1726-7C44-A349-5FC1A8F182CA}" type="pres">
      <dgm:prSet presAssocID="{670FDFBC-A5D6-0342-B11F-05A847C20F42}" presName="space" presStyleCnt="0"/>
      <dgm:spPr/>
    </dgm:pt>
    <dgm:pt modelId="{F81473F8-F4AC-3943-9581-63A7B0C875A2}" type="pres">
      <dgm:prSet presAssocID="{2FD4A861-1F8E-A842-A861-E1D14B2F9FAD}" presName="composite" presStyleCnt="0"/>
      <dgm:spPr/>
    </dgm:pt>
    <dgm:pt modelId="{A4935792-191E-8646-ACCD-6299B35EAFE4}" type="pres">
      <dgm:prSet presAssocID="{2FD4A861-1F8E-A842-A861-E1D14B2F9FA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6D3C9B-D4EE-7848-8D91-EB4B74719191}" type="pres">
      <dgm:prSet presAssocID="{2FD4A861-1F8E-A842-A861-E1D14B2F9FA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25322DA-E544-BC4F-AD35-62B9E0EFFA0F}" type="presOf" srcId="{9FF889C0-9016-0D48-ADF1-617EF17F8C7F}" destId="{F19DBFF3-E664-024B-8E8F-D62A73404659}" srcOrd="0" destOrd="1" presId="urn:microsoft.com/office/officeart/2005/8/layout/hList1"/>
    <dgm:cxn modelId="{67065E55-3C69-EC46-A83A-9296BB609790}" type="presOf" srcId="{589D2975-2AA0-EE44-9C18-72E82CB098FB}" destId="{4F6D3C9B-D4EE-7848-8D91-EB4B74719191}" srcOrd="0" destOrd="2" presId="urn:microsoft.com/office/officeart/2005/8/layout/hList1"/>
    <dgm:cxn modelId="{5D0C168C-5B6F-5747-A312-A0EE97478DF2}" srcId="{E9408042-B2A5-6344-A123-1F07B982F884}" destId="{9FF889C0-9016-0D48-ADF1-617EF17F8C7F}" srcOrd="1" destOrd="0" parTransId="{9FD70467-613C-C543-82E5-F1CC5D2C395F}" sibTransId="{51945DC6-2681-014A-8640-76573E3F6A8D}"/>
    <dgm:cxn modelId="{91678ED9-889F-564E-9226-841312A4BB35}" srcId="{2FD4A861-1F8E-A842-A861-E1D14B2F9FAD}" destId="{BD909832-D98E-B44F-B0A0-21A8A358F507}" srcOrd="0" destOrd="0" parTransId="{0917C8EE-C6D2-0242-AC68-108678E82F53}" sibTransId="{BB99D0D3-6A09-4A45-9E09-2C16751B4DA3}"/>
    <dgm:cxn modelId="{51481515-665C-EC4D-8B5A-3B1B94C9ACF1}" type="presOf" srcId="{AC794AB4-99A6-754A-A098-20C2177DCA41}" destId="{F19DBFF3-E664-024B-8E8F-D62A73404659}" srcOrd="0" destOrd="4" presId="urn:microsoft.com/office/officeart/2005/8/layout/hList1"/>
    <dgm:cxn modelId="{16DC96A2-CFD3-4741-8C77-7EB7243197EF}" type="presOf" srcId="{13F252E3-6DC9-1E4A-9CFC-557C0440CF1B}" destId="{B89C4F7B-B4FA-E14A-BEB8-98AC549CF7BE}" srcOrd="0" destOrd="0" presId="urn:microsoft.com/office/officeart/2005/8/layout/hList1"/>
    <dgm:cxn modelId="{2A15A621-CAB5-284E-B2B3-5C13729D029A}" srcId="{E9408042-B2A5-6344-A123-1F07B982F884}" destId="{B279821D-B9B1-0441-A297-ABAB9051D0CD}" srcOrd="2" destOrd="0" parTransId="{B5FAF735-60AB-184B-8608-B368B3781FE7}" sibTransId="{9A339F7A-7652-D341-9046-DAD11DB6400B}"/>
    <dgm:cxn modelId="{001B2FFC-EE66-904C-B01A-ACC64ACB3C02}" type="presOf" srcId="{6FACEB20-3561-1348-9909-4904DE2EA845}" destId="{4F6D3C9B-D4EE-7848-8D91-EB4B74719191}" srcOrd="0" destOrd="5" presId="urn:microsoft.com/office/officeart/2005/8/layout/hList1"/>
    <dgm:cxn modelId="{E6DF28B1-B4E1-5641-941E-553296BB5376}" type="presOf" srcId="{37C90793-0A0F-364B-A423-261FF8AEC752}" destId="{4F6D3C9B-D4EE-7848-8D91-EB4B74719191}" srcOrd="0" destOrd="6" presId="urn:microsoft.com/office/officeart/2005/8/layout/hList1"/>
    <dgm:cxn modelId="{A786725B-148B-8E46-B1C4-917512E791FF}" type="presOf" srcId="{E9408042-B2A5-6344-A123-1F07B982F884}" destId="{8D0EA102-826F-364E-A642-0A3A9CDD6AA0}" srcOrd="0" destOrd="0" presId="urn:microsoft.com/office/officeart/2005/8/layout/hList1"/>
    <dgm:cxn modelId="{AEE006AE-AA04-324E-A27B-B35B0385430A}" type="presOf" srcId="{B279821D-B9B1-0441-A297-ABAB9051D0CD}" destId="{F19DBFF3-E664-024B-8E8F-D62A73404659}" srcOrd="0" destOrd="2" presId="urn:microsoft.com/office/officeart/2005/8/layout/hList1"/>
    <dgm:cxn modelId="{D5C6D9EF-832E-BC47-8FB6-DB4DB20AF32B}" srcId="{E9408042-B2A5-6344-A123-1F07B982F884}" destId="{816B9188-1F3B-A44F-A4C3-CFAB0D70CFDB}" srcOrd="3" destOrd="0" parTransId="{F231C2A0-0BB5-9947-A8F2-6F21902D4F38}" sibTransId="{0EF50042-29A0-BA4E-9E40-368641B15EF1}"/>
    <dgm:cxn modelId="{19767236-EDFB-F74C-A299-90D81397EAE6}" srcId="{2FD4A861-1F8E-A842-A861-E1D14B2F9FAD}" destId="{E16401A7-24A5-3945-8260-A72CFC7279FB}" srcOrd="4" destOrd="0" parTransId="{9EE86279-E510-F549-9248-AC3F84CF3DFE}" sibTransId="{FB40ED2C-06C1-4E41-8157-74DA217D72D2}"/>
    <dgm:cxn modelId="{CCBB8401-214F-BE4D-9197-D92BCAA541F4}" type="presOf" srcId="{89CC08FA-829A-8C45-AB3A-5CC4B6C1DC13}" destId="{4F6D3C9B-D4EE-7848-8D91-EB4B74719191}" srcOrd="0" destOrd="1" presId="urn:microsoft.com/office/officeart/2005/8/layout/hList1"/>
    <dgm:cxn modelId="{E22680CF-BE50-6A4A-B038-1E9F9C969EF7}" type="presOf" srcId="{E16401A7-24A5-3945-8260-A72CFC7279FB}" destId="{4F6D3C9B-D4EE-7848-8D91-EB4B74719191}" srcOrd="0" destOrd="4" presId="urn:microsoft.com/office/officeart/2005/8/layout/hList1"/>
    <dgm:cxn modelId="{B31DAEAF-9279-E140-8756-3E7085C66624}" srcId="{2FD4A861-1F8E-A842-A861-E1D14B2F9FAD}" destId="{C35EDEF9-B900-B546-A0CE-2EB14CDA45DC}" srcOrd="3" destOrd="0" parTransId="{CF294CBC-9807-8D46-80E9-00887F176E5B}" sibTransId="{86AF9727-B9AA-0046-96CB-714A427399D1}"/>
    <dgm:cxn modelId="{07A314EB-3703-974C-B60A-D4B77CCB608F}" type="presOf" srcId="{BD909832-D98E-B44F-B0A0-21A8A358F507}" destId="{4F6D3C9B-D4EE-7848-8D91-EB4B74719191}" srcOrd="0" destOrd="0" presId="urn:microsoft.com/office/officeart/2005/8/layout/hList1"/>
    <dgm:cxn modelId="{0768E140-2784-E24F-8B35-441486C2172E}" srcId="{2FD4A861-1F8E-A842-A861-E1D14B2F9FAD}" destId="{37C90793-0A0F-364B-A423-261FF8AEC752}" srcOrd="6" destOrd="0" parTransId="{D4982AE4-DDCF-2444-B3F5-7F2CD4EAEF48}" sibTransId="{7CCA8BA4-1107-C949-810B-0589F1F76EDD}"/>
    <dgm:cxn modelId="{6EEA277E-0F9C-4345-B02C-5C6ABFC9C45C}" type="presOf" srcId="{42D88463-56F2-1E4B-81E7-AC4D34A15F2A}" destId="{F19DBFF3-E664-024B-8E8F-D62A73404659}" srcOrd="0" destOrd="5" presId="urn:microsoft.com/office/officeart/2005/8/layout/hList1"/>
    <dgm:cxn modelId="{C341E2B7-ECE5-474F-923E-97416917CC4B}" srcId="{2FD4A861-1F8E-A842-A861-E1D14B2F9FAD}" destId="{89CC08FA-829A-8C45-AB3A-5CC4B6C1DC13}" srcOrd="1" destOrd="0" parTransId="{9FE02BF2-BB8A-AA47-BC5C-CA56C851F998}" sibTransId="{D986F62B-E0EC-094B-BDF6-8F8F0FCA1A9F}"/>
    <dgm:cxn modelId="{B10C8FAB-5442-D44D-8635-2AA2E2252900}" type="presOf" srcId="{2FD4A861-1F8E-A842-A861-E1D14B2F9FAD}" destId="{A4935792-191E-8646-ACCD-6299B35EAFE4}" srcOrd="0" destOrd="0" presId="urn:microsoft.com/office/officeart/2005/8/layout/hList1"/>
    <dgm:cxn modelId="{3F542180-08A1-F041-872D-24C632BBDC2D}" srcId="{13F252E3-6DC9-1E4A-9CFC-557C0440CF1B}" destId="{E9408042-B2A5-6344-A123-1F07B982F884}" srcOrd="0" destOrd="0" parTransId="{930789A7-B2E4-B347-B9D1-77ECCA744125}" sibTransId="{670FDFBC-A5D6-0342-B11F-05A847C20F42}"/>
    <dgm:cxn modelId="{D212D5A5-D544-B841-B290-E7ED704FFAD7}" type="presOf" srcId="{816B9188-1F3B-A44F-A4C3-CFAB0D70CFDB}" destId="{F19DBFF3-E664-024B-8E8F-D62A73404659}" srcOrd="0" destOrd="3" presId="urn:microsoft.com/office/officeart/2005/8/layout/hList1"/>
    <dgm:cxn modelId="{DA181CB6-5C22-894A-9D31-F5A41A5434CE}" type="presOf" srcId="{C35EDEF9-B900-B546-A0CE-2EB14CDA45DC}" destId="{4F6D3C9B-D4EE-7848-8D91-EB4B74719191}" srcOrd="0" destOrd="3" presId="urn:microsoft.com/office/officeart/2005/8/layout/hList1"/>
    <dgm:cxn modelId="{E1BD38ED-91BF-4C49-B720-354A03DD72AB}" srcId="{E9408042-B2A5-6344-A123-1F07B982F884}" destId="{112D4631-E466-4043-9340-6CC5F5726A2B}" srcOrd="0" destOrd="0" parTransId="{1E4685EC-7D23-8347-80DC-54FF50F5EB1B}" sibTransId="{F923157A-387A-DA4E-BD6F-7E5C29BED151}"/>
    <dgm:cxn modelId="{1AB4E40E-3094-584C-9BEA-54DF02C4BC7D}" srcId="{2FD4A861-1F8E-A842-A861-E1D14B2F9FAD}" destId="{6FACEB20-3561-1348-9909-4904DE2EA845}" srcOrd="5" destOrd="0" parTransId="{AF24CCB2-4D89-6B4F-90A9-843D7428F447}" sibTransId="{B4ED8249-2390-A648-9AD8-76BFDFA476A1}"/>
    <dgm:cxn modelId="{9B44FDD4-BD07-F644-808F-4A55246D9185}" srcId="{E9408042-B2A5-6344-A123-1F07B982F884}" destId="{AC794AB4-99A6-754A-A098-20C2177DCA41}" srcOrd="4" destOrd="0" parTransId="{9AE21896-9BA2-0E4E-8B35-9501EF0979AB}" sibTransId="{334C89D1-83DD-5946-A707-AB7BE7A184D5}"/>
    <dgm:cxn modelId="{E162C112-FDFB-B34D-974D-B4F6FB6578B4}" srcId="{13F252E3-6DC9-1E4A-9CFC-557C0440CF1B}" destId="{2FD4A861-1F8E-A842-A861-E1D14B2F9FAD}" srcOrd="1" destOrd="0" parTransId="{C565DB5E-EA56-AE46-A350-00733227CEAA}" sibTransId="{6489E02B-C8A4-874F-AFD8-84202008DE72}"/>
    <dgm:cxn modelId="{FA3CD672-4733-BD4E-AD63-13AB4A439CF3}" type="presOf" srcId="{112D4631-E466-4043-9340-6CC5F5726A2B}" destId="{F19DBFF3-E664-024B-8E8F-D62A73404659}" srcOrd="0" destOrd="0" presId="urn:microsoft.com/office/officeart/2005/8/layout/hList1"/>
    <dgm:cxn modelId="{69E8472F-218C-174A-B7FC-A8051791860F}" srcId="{E9408042-B2A5-6344-A123-1F07B982F884}" destId="{42D88463-56F2-1E4B-81E7-AC4D34A15F2A}" srcOrd="5" destOrd="0" parTransId="{61973AA7-9D12-D84B-AE64-9111B6571156}" sibTransId="{77E5689A-6098-9843-BE17-2F0F5309CD6D}"/>
    <dgm:cxn modelId="{AFE624C9-AE76-F34E-A150-79CA8BE95C7C}" srcId="{2FD4A861-1F8E-A842-A861-E1D14B2F9FAD}" destId="{589D2975-2AA0-EE44-9C18-72E82CB098FB}" srcOrd="2" destOrd="0" parTransId="{02BD329A-1A62-ED46-B4DA-7C69AAFE3D18}" sibTransId="{5B212177-DCDB-1549-BB5D-458FDBF3472C}"/>
    <dgm:cxn modelId="{D9F205EC-FAB0-6A40-9419-2900D296C083}" type="presParOf" srcId="{B89C4F7B-B4FA-E14A-BEB8-98AC549CF7BE}" destId="{FDF4083C-DE19-5D4D-83D2-FF3CABB35C39}" srcOrd="0" destOrd="0" presId="urn:microsoft.com/office/officeart/2005/8/layout/hList1"/>
    <dgm:cxn modelId="{3B86C58B-E4C4-BB45-8322-43EE1F1DCE3E}" type="presParOf" srcId="{FDF4083C-DE19-5D4D-83D2-FF3CABB35C39}" destId="{8D0EA102-826F-364E-A642-0A3A9CDD6AA0}" srcOrd="0" destOrd="0" presId="urn:microsoft.com/office/officeart/2005/8/layout/hList1"/>
    <dgm:cxn modelId="{7A9DF5A3-46AD-8F4A-A1E3-1AF930F8DDB0}" type="presParOf" srcId="{FDF4083C-DE19-5D4D-83D2-FF3CABB35C39}" destId="{F19DBFF3-E664-024B-8E8F-D62A73404659}" srcOrd="1" destOrd="0" presId="urn:microsoft.com/office/officeart/2005/8/layout/hList1"/>
    <dgm:cxn modelId="{43051BA7-35FD-1843-BA1B-578AC8925FBB}" type="presParOf" srcId="{B89C4F7B-B4FA-E14A-BEB8-98AC549CF7BE}" destId="{652265B7-1726-7C44-A349-5FC1A8F182CA}" srcOrd="1" destOrd="0" presId="urn:microsoft.com/office/officeart/2005/8/layout/hList1"/>
    <dgm:cxn modelId="{5D797E48-3926-9947-85FD-46F06709C102}" type="presParOf" srcId="{B89C4F7B-B4FA-E14A-BEB8-98AC549CF7BE}" destId="{F81473F8-F4AC-3943-9581-63A7B0C875A2}" srcOrd="2" destOrd="0" presId="urn:microsoft.com/office/officeart/2005/8/layout/hList1"/>
    <dgm:cxn modelId="{81C2BF48-4234-6441-B462-5ECBAB53FE00}" type="presParOf" srcId="{F81473F8-F4AC-3943-9581-63A7B0C875A2}" destId="{A4935792-191E-8646-ACCD-6299B35EAFE4}" srcOrd="0" destOrd="0" presId="urn:microsoft.com/office/officeart/2005/8/layout/hList1"/>
    <dgm:cxn modelId="{9C3393CE-E500-7E43-BE10-1197AC273F05}" type="presParOf" srcId="{F81473F8-F4AC-3943-9581-63A7B0C875A2}" destId="{4F6D3C9B-D4EE-7848-8D91-EB4B747191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27376-E9B2-4BCC-94E1-5A9CAF2736EF}">
      <dsp:nvSpPr>
        <dsp:cNvPr id="0" name=""/>
        <dsp:cNvSpPr/>
      </dsp:nvSpPr>
      <dsp:spPr>
        <a:xfrm>
          <a:off x="1208019" y="2152"/>
          <a:ext cx="2583805" cy="1291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Inicio menstruación</a:t>
          </a:r>
          <a:endParaRPr lang="es-MX" sz="3200" kern="1200" dirty="0"/>
        </a:p>
      </dsp:txBody>
      <dsp:txXfrm>
        <a:off x="1245858" y="39991"/>
        <a:ext cx="2508127" cy="1216224"/>
      </dsp:txXfrm>
    </dsp:sp>
    <dsp:sp modelId="{EF05523C-D35A-48E5-8B46-7C891438E9A0}">
      <dsp:nvSpPr>
        <dsp:cNvPr id="0" name=""/>
        <dsp:cNvSpPr/>
      </dsp:nvSpPr>
      <dsp:spPr>
        <a:xfrm>
          <a:off x="1466399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BEABC-B3CA-49DB-8D18-78E065E01D3E}">
      <dsp:nvSpPr>
        <dsp:cNvPr id="0" name=""/>
        <dsp:cNvSpPr/>
      </dsp:nvSpPr>
      <dsp:spPr>
        <a:xfrm>
          <a:off x="1724780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err="1" smtClean="0"/>
            <a:t>Deprivación</a:t>
          </a:r>
          <a:r>
            <a:rPr lang="es-MX" sz="1500" kern="1200" dirty="0" smtClean="0"/>
            <a:t> hormonal</a:t>
          </a:r>
          <a:endParaRPr lang="es-MX" sz="1500" kern="1200" dirty="0"/>
        </a:p>
      </dsp:txBody>
      <dsp:txXfrm>
        <a:off x="1762619" y="1654869"/>
        <a:ext cx="1991366" cy="1216224"/>
      </dsp:txXfrm>
    </dsp:sp>
    <dsp:sp modelId="{6E01F4DC-835A-4A50-B93D-DCF902FE1900}">
      <dsp:nvSpPr>
        <dsp:cNvPr id="0" name=""/>
        <dsp:cNvSpPr/>
      </dsp:nvSpPr>
      <dsp:spPr>
        <a:xfrm>
          <a:off x="1466399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03885-050C-4A27-8731-D14D869CE9D4}">
      <dsp:nvSpPr>
        <dsp:cNvPr id="0" name=""/>
        <dsp:cNvSpPr/>
      </dsp:nvSpPr>
      <dsp:spPr>
        <a:xfrm>
          <a:off x="1724780" y="3231908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Necrosis isquémica por vasoconstricción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err="1" smtClean="0"/>
            <a:t>Autodigestión</a:t>
          </a:r>
          <a:r>
            <a:rPr lang="es-MX" sz="1500" kern="1200" dirty="0" smtClean="0"/>
            <a:t> enzimática de capa funcional</a:t>
          </a:r>
          <a:endParaRPr lang="es-MX" sz="1500" kern="1200" dirty="0"/>
        </a:p>
      </dsp:txBody>
      <dsp:txXfrm>
        <a:off x="1762619" y="3269747"/>
        <a:ext cx="1991366" cy="1216224"/>
      </dsp:txXfrm>
    </dsp:sp>
    <dsp:sp modelId="{5D120BAC-4F40-4B56-AEA4-5FFAA346FDC0}">
      <dsp:nvSpPr>
        <dsp:cNvPr id="0" name=""/>
        <dsp:cNvSpPr/>
      </dsp:nvSpPr>
      <dsp:spPr>
        <a:xfrm>
          <a:off x="4437775" y="2152"/>
          <a:ext cx="2583805" cy="1291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Termino menstruación</a:t>
          </a:r>
          <a:endParaRPr lang="es-MX" sz="3200" kern="1200" dirty="0"/>
        </a:p>
      </dsp:txBody>
      <dsp:txXfrm>
        <a:off x="4475614" y="39991"/>
        <a:ext cx="2508127" cy="1216224"/>
      </dsp:txXfrm>
    </dsp:sp>
    <dsp:sp modelId="{7E69585A-3105-448A-8CF7-2383C591D422}">
      <dsp:nvSpPr>
        <dsp:cNvPr id="0" name=""/>
        <dsp:cNvSpPr/>
      </dsp:nvSpPr>
      <dsp:spPr>
        <a:xfrm>
          <a:off x="4696156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B2362-4252-4F3A-AB4A-2D52907A1395}">
      <dsp:nvSpPr>
        <dsp:cNvPr id="0" name=""/>
        <dsp:cNvSpPr/>
      </dsp:nvSpPr>
      <dsp:spPr>
        <a:xfrm>
          <a:off x="4954536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Vasoconstricción cíclica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Mecanismos de coagulación</a:t>
          </a:r>
          <a:endParaRPr lang="es-MX" sz="1500" kern="1200" dirty="0"/>
        </a:p>
      </dsp:txBody>
      <dsp:txXfrm>
        <a:off x="4992375" y="1654869"/>
        <a:ext cx="1991366" cy="1216224"/>
      </dsp:txXfrm>
    </dsp:sp>
    <dsp:sp modelId="{A42F7EAD-4CC5-470A-8BDF-60AF16676E82}">
      <dsp:nvSpPr>
        <dsp:cNvPr id="0" name=""/>
        <dsp:cNvSpPr/>
      </dsp:nvSpPr>
      <dsp:spPr>
        <a:xfrm>
          <a:off x="4696156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24938-592A-45B3-9014-F3EF0110D39A}">
      <dsp:nvSpPr>
        <dsp:cNvPr id="0" name=""/>
        <dsp:cNvSpPr/>
      </dsp:nvSpPr>
      <dsp:spPr>
        <a:xfrm>
          <a:off x="4954536" y="3231908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Estasis vascular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Colapso endometrial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Re-</a:t>
          </a:r>
          <a:r>
            <a:rPr lang="es-MX" sz="1500" kern="1200" dirty="0" err="1" smtClean="0"/>
            <a:t>epitelización</a:t>
          </a:r>
          <a:endParaRPr lang="es-MX" sz="1500" kern="1200" dirty="0"/>
        </a:p>
      </dsp:txBody>
      <dsp:txXfrm>
        <a:off x="4992375" y="3269747"/>
        <a:ext cx="1991366" cy="1216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7F09D-E14A-4FD0-9245-37E6FEEB721B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Duración flujo menstrual promedio 4 – 6 días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Mayor pérdida sanguínea : 3 días</a:t>
          </a:r>
          <a:endParaRPr lang="es-MX" sz="2500" kern="1200" dirty="0"/>
        </a:p>
      </dsp:txBody>
      <dsp:txXfrm>
        <a:off x="460905" y="1047"/>
        <a:ext cx="3479899" cy="2087939"/>
      </dsp:txXfrm>
    </dsp:sp>
    <dsp:sp modelId="{CA3CC85C-8982-49AE-BF5B-57833D29135C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3 % presentaran flujos menstruales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&lt; 3 días o &gt; 7 días</a:t>
          </a:r>
          <a:endParaRPr lang="es-MX" sz="2500" kern="1200" dirty="0"/>
        </a:p>
      </dsp:txBody>
      <dsp:txXfrm>
        <a:off x="4288794" y="1047"/>
        <a:ext cx="3479899" cy="2087939"/>
      </dsp:txXfrm>
    </dsp:sp>
    <dsp:sp modelId="{246CB0EB-86BB-4DEC-BC73-49B75C9CA276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Volumen promedio de pérdida menstrual 30 ml</a:t>
          </a:r>
          <a:endParaRPr lang="es-MX" sz="2500" kern="1200" dirty="0"/>
        </a:p>
      </dsp:txBody>
      <dsp:txXfrm>
        <a:off x="2374850" y="2436976"/>
        <a:ext cx="3479899" cy="2087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1F1CB-5227-9640-864B-485342EA955E}">
      <dsp:nvSpPr>
        <dsp:cNvPr id="0" name=""/>
        <dsp:cNvSpPr/>
      </dsp:nvSpPr>
      <dsp:spPr>
        <a:xfrm>
          <a:off x="309525" y="22"/>
          <a:ext cx="3798242" cy="22789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Eficacia promedio 97-99%</a:t>
          </a:r>
          <a:endParaRPr lang="es-ES" sz="2900" kern="1200" dirty="0"/>
        </a:p>
      </dsp:txBody>
      <dsp:txXfrm>
        <a:off x="309525" y="22"/>
        <a:ext cx="3798242" cy="2278945"/>
      </dsp:txXfrm>
    </dsp:sp>
    <dsp:sp modelId="{9D78067A-710E-E649-8942-357E6D31476D}">
      <dsp:nvSpPr>
        <dsp:cNvPr id="0" name=""/>
        <dsp:cNvSpPr/>
      </dsp:nvSpPr>
      <dsp:spPr>
        <a:xfrm>
          <a:off x="4487592" y="22"/>
          <a:ext cx="3798242" cy="22789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Restauración de capacidad reproductiva al mes de suspender el método</a:t>
          </a:r>
          <a:endParaRPr lang="es-ES" sz="2900" kern="1200" dirty="0"/>
        </a:p>
      </dsp:txBody>
      <dsp:txXfrm>
        <a:off x="4487592" y="22"/>
        <a:ext cx="3798242" cy="2278945"/>
      </dsp:txXfrm>
    </dsp:sp>
    <dsp:sp modelId="{AEFDCCB3-2648-FD4D-B732-2F6A7F978901}">
      <dsp:nvSpPr>
        <dsp:cNvPr id="0" name=""/>
        <dsp:cNvSpPr/>
      </dsp:nvSpPr>
      <dsp:spPr>
        <a:xfrm>
          <a:off x="2398558" y="2658792"/>
          <a:ext cx="3798242" cy="22789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No secuelas reproductivas </a:t>
          </a:r>
          <a:endParaRPr lang="es-ES" sz="2900" kern="1200" dirty="0"/>
        </a:p>
      </dsp:txBody>
      <dsp:txXfrm>
        <a:off x="2398558" y="2658792"/>
        <a:ext cx="3798242" cy="2278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84477-FCF6-9F4F-B6C9-B82C5F173B2A}">
      <dsp:nvSpPr>
        <dsp:cNvPr id="0" name=""/>
        <dsp:cNvSpPr/>
      </dsp:nvSpPr>
      <dsp:spPr>
        <a:xfrm>
          <a:off x="3734869" y="1214775"/>
          <a:ext cx="150409" cy="1885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131"/>
              </a:lnTo>
              <a:lnTo>
                <a:pt x="150409" y="188513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8A353-F859-FC41-83E8-0BD31CABDF19}">
      <dsp:nvSpPr>
        <dsp:cNvPr id="0" name=""/>
        <dsp:cNvSpPr/>
      </dsp:nvSpPr>
      <dsp:spPr>
        <a:xfrm>
          <a:off x="3734869" y="1214775"/>
          <a:ext cx="150409" cy="1173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193"/>
              </a:lnTo>
              <a:lnTo>
                <a:pt x="150409" y="1173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FE32E-C0C7-DB42-B33F-2F1E48013BB7}">
      <dsp:nvSpPr>
        <dsp:cNvPr id="0" name=""/>
        <dsp:cNvSpPr/>
      </dsp:nvSpPr>
      <dsp:spPr>
        <a:xfrm>
          <a:off x="3734869" y="1214775"/>
          <a:ext cx="150409" cy="461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55"/>
              </a:lnTo>
              <a:lnTo>
                <a:pt x="150409" y="46125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BD2DB-F741-B44F-A9EF-34F93E706350}">
      <dsp:nvSpPr>
        <dsp:cNvPr id="0" name=""/>
        <dsp:cNvSpPr/>
      </dsp:nvSpPr>
      <dsp:spPr>
        <a:xfrm>
          <a:off x="4090241" y="502837"/>
          <a:ext cx="91440" cy="210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57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6F30D-56BF-224A-AD95-75CED852FEE6}">
      <dsp:nvSpPr>
        <dsp:cNvPr id="0" name=""/>
        <dsp:cNvSpPr/>
      </dsp:nvSpPr>
      <dsp:spPr>
        <a:xfrm>
          <a:off x="2521567" y="1214775"/>
          <a:ext cx="150409" cy="1885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131"/>
              </a:lnTo>
              <a:lnTo>
                <a:pt x="150409" y="188513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9394B-7D92-B442-93B1-F2EB622E22C5}">
      <dsp:nvSpPr>
        <dsp:cNvPr id="0" name=""/>
        <dsp:cNvSpPr/>
      </dsp:nvSpPr>
      <dsp:spPr>
        <a:xfrm>
          <a:off x="2521567" y="1214775"/>
          <a:ext cx="150409" cy="1173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193"/>
              </a:lnTo>
              <a:lnTo>
                <a:pt x="150409" y="1173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DD2F2-1014-5549-B197-0B3D79072D26}">
      <dsp:nvSpPr>
        <dsp:cNvPr id="0" name=""/>
        <dsp:cNvSpPr/>
      </dsp:nvSpPr>
      <dsp:spPr>
        <a:xfrm>
          <a:off x="2521567" y="1214775"/>
          <a:ext cx="150409" cy="461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55"/>
              </a:lnTo>
              <a:lnTo>
                <a:pt x="150409" y="46125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DCF98-A29C-7C43-B7C5-D4A4136D86F0}">
      <dsp:nvSpPr>
        <dsp:cNvPr id="0" name=""/>
        <dsp:cNvSpPr/>
      </dsp:nvSpPr>
      <dsp:spPr>
        <a:xfrm>
          <a:off x="2316007" y="502837"/>
          <a:ext cx="606651" cy="210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286"/>
              </a:lnTo>
              <a:lnTo>
                <a:pt x="606651" y="105286"/>
              </a:lnTo>
              <a:lnTo>
                <a:pt x="606651" y="21057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D5A9D-73B7-3943-9EC0-088BC2859B67}">
      <dsp:nvSpPr>
        <dsp:cNvPr id="0" name=""/>
        <dsp:cNvSpPr/>
      </dsp:nvSpPr>
      <dsp:spPr>
        <a:xfrm>
          <a:off x="1308264" y="1214775"/>
          <a:ext cx="150409" cy="2597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7069"/>
              </a:lnTo>
              <a:lnTo>
                <a:pt x="150409" y="259706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2A9DE-33E5-0F4C-B9CC-204F4525FE12}">
      <dsp:nvSpPr>
        <dsp:cNvPr id="0" name=""/>
        <dsp:cNvSpPr/>
      </dsp:nvSpPr>
      <dsp:spPr>
        <a:xfrm>
          <a:off x="1308264" y="1214775"/>
          <a:ext cx="150409" cy="1885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131"/>
              </a:lnTo>
              <a:lnTo>
                <a:pt x="150409" y="188513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1AB6F-417F-6040-9274-203A415E93D6}">
      <dsp:nvSpPr>
        <dsp:cNvPr id="0" name=""/>
        <dsp:cNvSpPr/>
      </dsp:nvSpPr>
      <dsp:spPr>
        <a:xfrm>
          <a:off x="1308264" y="1214775"/>
          <a:ext cx="150409" cy="1173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193"/>
              </a:lnTo>
              <a:lnTo>
                <a:pt x="150409" y="1173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EEF78-BAA2-6649-A2E8-9632A96A4864}">
      <dsp:nvSpPr>
        <dsp:cNvPr id="0" name=""/>
        <dsp:cNvSpPr/>
      </dsp:nvSpPr>
      <dsp:spPr>
        <a:xfrm>
          <a:off x="1308264" y="1214775"/>
          <a:ext cx="150409" cy="461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55"/>
              </a:lnTo>
              <a:lnTo>
                <a:pt x="150409" y="46125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6D1CF-0495-7747-920C-92073B1144C3}">
      <dsp:nvSpPr>
        <dsp:cNvPr id="0" name=""/>
        <dsp:cNvSpPr/>
      </dsp:nvSpPr>
      <dsp:spPr>
        <a:xfrm>
          <a:off x="1709356" y="502837"/>
          <a:ext cx="606651" cy="210573"/>
        </a:xfrm>
        <a:custGeom>
          <a:avLst/>
          <a:gdLst/>
          <a:ahLst/>
          <a:cxnLst/>
          <a:rect l="0" t="0" r="0" b="0"/>
          <a:pathLst>
            <a:path>
              <a:moveTo>
                <a:pt x="606651" y="0"/>
              </a:moveTo>
              <a:lnTo>
                <a:pt x="606651" y="105286"/>
              </a:lnTo>
              <a:lnTo>
                <a:pt x="0" y="105286"/>
              </a:lnTo>
              <a:lnTo>
                <a:pt x="0" y="21057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C1E50-1816-1F43-8B6D-E130BF2D0CE8}">
      <dsp:nvSpPr>
        <dsp:cNvPr id="0" name=""/>
        <dsp:cNvSpPr/>
      </dsp:nvSpPr>
      <dsp:spPr>
        <a:xfrm>
          <a:off x="1814642" y="1472"/>
          <a:ext cx="1002729" cy="5013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TEMPORALES</a:t>
          </a:r>
          <a:endParaRPr lang="es-ES" sz="1300" kern="1200" dirty="0"/>
        </a:p>
      </dsp:txBody>
      <dsp:txXfrm>
        <a:off x="1814642" y="1472"/>
        <a:ext cx="1002729" cy="501364"/>
      </dsp:txXfrm>
    </dsp:sp>
    <dsp:sp modelId="{FDCDD72F-7F9E-9143-9957-4272DD459555}">
      <dsp:nvSpPr>
        <dsp:cNvPr id="0" name=""/>
        <dsp:cNvSpPr/>
      </dsp:nvSpPr>
      <dsp:spPr>
        <a:xfrm>
          <a:off x="1207991" y="713410"/>
          <a:ext cx="1002729" cy="5013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Hormonales </a:t>
          </a:r>
          <a:endParaRPr lang="es-ES" sz="1300" kern="1200" dirty="0"/>
        </a:p>
      </dsp:txBody>
      <dsp:txXfrm>
        <a:off x="1207991" y="713410"/>
        <a:ext cx="1002729" cy="501364"/>
      </dsp:txXfrm>
    </dsp:sp>
    <dsp:sp modelId="{AF6E253E-76DB-D846-A2A3-05F4E00F75D0}">
      <dsp:nvSpPr>
        <dsp:cNvPr id="0" name=""/>
        <dsp:cNvSpPr/>
      </dsp:nvSpPr>
      <dsp:spPr>
        <a:xfrm>
          <a:off x="1458673" y="1425348"/>
          <a:ext cx="1002729" cy="5013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Pastillas</a:t>
          </a:r>
          <a:endParaRPr lang="es-ES" sz="1300" kern="1200" dirty="0"/>
        </a:p>
      </dsp:txBody>
      <dsp:txXfrm>
        <a:off x="1458673" y="1425348"/>
        <a:ext cx="1002729" cy="501364"/>
      </dsp:txXfrm>
    </dsp:sp>
    <dsp:sp modelId="{2BA105B8-BEE1-AA4D-9B26-D57362E7A360}">
      <dsp:nvSpPr>
        <dsp:cNvPr id="0" name=""/>
        <dsp:cNvSpPr/>
      </dsp:nvSpPr>
      <dsp:spPr>
        <a:xfrm>
          <a:off x="1458673" y="2137286"/>
          <a:ext cx="1002729" cy="5013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Inyectables </a:t>
          </a:r>
          <a:endParaRPr lang="es-ES" sz="1300" kern="1200" dirty="0"/>
        </a:p>
      </dsp:txBody>
      <dsp:txXfrm>
        <a:off x="1458673" y="2137286"/>
        <a:ext cx="1002729" cy="501364"/>
      </dsp:txXfrm>
    </dsp:sp>
    <dsp:sp modelId="{F051EBF1-15C8-C340-B92A-2FD62CA47BEF}">
      <dsp:nvSpPr>
        <dsp:cNvPr id="0" name=""/>
        <dsp:cNvSpPr/>
      </dsp:nvSpPr>
      <dsp:spPr>
        <a:xfrm>
          <a:off x="1458673" y="2849224"/>
          <a:ext cx="1002729" cy="5013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Anillo vaginal </a:t>
          </a:r>
          <a:endParaRPr lang="es-ES" sz="1300" kern="1200" dirty="0"/>
        </a:p>
      </dsp:txBody>
      <dsp:txXfrm>
        <a:off x="1458673" y="2849224"/>
        <a:ext cx="1002729" cy="501364"/>
      </dsp:txXfrm>
    </dsp:sp>
    <dsp:sp modelId="{BD718FF5-79D5-2842-B260-32816968DA8C}">
      <dsp:nvSpPr>
        <dsp:cNvPr id="0" name=""/>
        <dsp:cNvSpPr/>
      </dsp:nvSpPr>
      <dsp:spPr>
        <a:xfrm>
          <a:off x="1458673" y="3561162"/>
          <a:ext cx="1002729" cy="5013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Parche </a:t>
          </a:r>
          <a:endParaRPr lang="es-ES" sz="1300" kern="1200" dirty="0"/>
        </a:p>
      </dsp:txBody>
      <dsp:txXfrm>
        <a:off x="1458673" y="3561162"/>
        <a:ext cx="1002729" cy="501364"/>
      </dsp:txXfrm>
    </dsp:sp>
    <dsp:sp modelId="{1745E192-CE9F-C94B-9F25-345327E913A6}">
      <dsp:nvSpPr>
        <dsp:cNvPr id="0" name=""/>
        <dsp:cNvSpPr/>
      </dsp:nvSpPr>
      <dsp:spPr>
        <a:xfrm>
          <a:off x="2421294" y="713410"/>
          <a:ext cx="1002729" cy="5013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No hormonales </a:t>
          </a:r>
          <a:endParaRPr lang="es-ES" sz="1300" kern="1200" dirty="0"/>
        </a:p>
      </dsp:txBody>
      <dsp:txXfrm>
        <a:off x="2421294" y="713410"/>
        <a:ext cx="1002729" cy="501364"/>
      </dsp:txXfrm>
    </dsp:sp>
    <dsp:sp modelId="{8DE19549-D4A7-7647-8730-E172F51A294C}">
      <dsp:nvSpPr>
        <dsp:cNvPr id="0" name=""/>
        <dsp:cNvSpPr/>
      </dsp:nvSpPr>
      <dsp:spPr>
        <a:xfrm>
          <a:off x="2671976" y="1425348"/>
          <a:ext cx="1002729" cy="5013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Barrera </a:t>
          </a:r>
          <a:endParaRPr lang="es-ES" sz="1300" kern="1200" dirty="0"/>
        </a:p>
      </dsp:txBody>
      <dsp:txXfrm>
        <a:off x="2671976" y="1425348"/>
        <a:ext cx="1002729" cy="501364"/>
      </dsp:txXfrm>
    </dsp:sp>
    <dsp:sp modelId="{4935378D-91DB-0943-BE4A-8FF486EDCB1F}">
      <dsp:nvSpPr>
        <dsp:cNvPr id="0" name=""/>
        <dsp:cNvSpPr/>
      </dsp:nvSpPr>
      <dsp:spPr>
        <a:xfrm>
          <a:off x="2671976" y="2137286"/>
          <a:ext cx="1002729" cy="5013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Naturales </a:t>
          </a:r>
          <a:endParaRPr lang="es-ES" sz="1300" kern="1200" dirty="0"/>
        </a:p>
      </dsp:txBody>
      <dsp:txXfrm>
        <a:off x="2671976" y="2137286"/>
        <a:ext cx="1002729" cy="501364"/>
      </dsp:txXfrm>
    </dsp:sp>
    <dsp:sp modelId="{1CF2394A-AC2C-2645-82B6-F5D0846641AC}">
      <dsp:nvSpPr>
        <dsp:cNvPr id="0" name=""/>
        <dsp:cNvSpPr/>
      </dsp:nvSpPr>
      <dsp:spPr>
        <a:xfrm>
          <a:off x="2671976" y="2849224"/>
          <a:ext cx="1002729" cy="5013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err="1" smtClean="0"/>
            <a:t>Espermicidad</a:t>
          </a:r>
          <a:endParaRPr lang="es-ES" sz="1300" kern="1200" dirty="0"/>
        </a:p>
      </dsp:txBody>
      <dsp:txXfrm>
        <a:off x="2671976" y="2849224"/>
        <a:ext cx="1002729" cy="501364"/>
      </dsp:txXfrm>
    </dsp:sp>
    <dsp:sp modelId="{0407E60D-5815-7C40-B285-4BC04E977A31}">
      <dsp:nvSpPr>
        <dsp:cNvPr id="0" name=""/>
        <dsp:cNvSpPr/>
      </dsp:nvSpPr>
      <dsp:spPr>
        <a:xfrm>
          <a:off x="3634596" y="1472"/>
          <a:ext cx="1002729" cy="5013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DEFINITIVOS </a:t>
          </a:r>
          <a:endParaRPr lang="es-ES" sz="1300" kern="1200" dirty="0"/>
        </a:p>
      </dsp:txBody>
      <dsp:txXfrm>
        <a:off x="3634596" y="1472"/>
        <a:ext cx="1002729" cy="501364"/>
      </dsp:txXfrm>
    </dsp:sp>
    <dsp:sp modelId="{04ECFA7D-586D-074E-9E60-CC5CD1378760}">
      <dsp:nvSpPr>
        <dsp:cNvPr id="0" name=""/>
        <dsp:cNvSpPr/>
      </dsp:nvSpPr>
      <dsp:spPr>
        <a:xfrm>
          <a:off x="3634596" y="713410"/>
          <a:ext cx="1002729" cy="5013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Quirúrgicos</a:t>
          </a:r>
          <a:endParaRPr lang="es-ES" sz="1300" kern="1200" dirty="0"/>
        </a:p>
      </dsp:txBody>
      <dsp:txXfrm>
        <a:off x="3634596" y="713410"/>
        <a:ext cx="1002729" cy="501364"/>
      </dsp:txXfrm>
    </dsp:sp>
    <dsp:sp modelId="{CB668E7E-827E-7146-B907-F4C8CEE52432}">
      <dsp:nvSpPr>
        <dsp:cNvPr id="0" name=""/>
        <dsp:cNvSpPr/>
      </dsp:nvSpPr>
      <dsp:spPr>
        <a:xfrm>
          <a:off x="3885279" y="1425348"/>
          <a:ext cx="1002729" cy="5013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OTB </a:t>
          </a:r>
          <a:endParaRPr lang="es-ES" sz="1300" kern="1200" dirty="0"/>
        </a:p>
      </dsp:txBody>
      <dsp:txXfrm>
        <a:off x="3885279" y="1425348"/>
        <a:ext cx="1002729" cy="501364"/>
      </dsp:txXfrm>
    </dsp:sp>
    <dsp:sp modelId="{386DCA12-2008-8140-AFFF-AE95F757E5BC}">
      <dsp:nvSpPr>
        <dsp:cNvPr id="0" name=""/>
        <dsp:cNvSpPr/>
      </dsp:nvSpPr>
      <dsp:spPr>
        <a:xfrm>
          <a:off x="3885279" y="2137286"/>
          <a:ext cx="1002729" cy="5013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err="1" smtClean="0"/>
            <a:t>Vasectomia</a:t>
          </a:r>
          <a:r>
            <a:rPr lang="es-ES" sz="1300" kern="1200" dirty="0" smtClean="0"/>
            <a:t> </a:t>
          </a:r>
          <a:endParaRPr lang="es-ES" sz="1300" kern="1200" dirty="0"/>
        </a:p>
      </dsp:txBody>
      <dsp:txXfrm>
        <a:off x="3885279" y="2137286"/>
        <a:ext cx="1002729" cy="501364"/>
      </dsp:txXfrm>
    </dsp:sp>
    <dsp:sp modelId="{929C1C39-B24A-1047-AF6D-6F4232944360}">
      <dsp:nvSpPr>
        <dsp:cNvPr id="0" name=""/>
        <dsp:cNvSpPr/>
      </dsp:nvSpPr>
      <dsp:spPr>
        <a:xfrm>
          <a:off x="3885279" y="2849224"/>
          <a:ext cx="1002729" cy="5013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err="1" smtClean="0"/>
            <a:t>Essure</a:t>
          </a:r>
          <a:r>
            <a:rPr lang="es-ES" sz="1300" kern="1200" dirty="0" smtClean="0"/>
            <a:t> </a:t>
          </a:r>
          <a:endParaRPr lang="es-ES" sz="1300" kern="1200" dirty="0"/>
        </a:p>
      </dsp:txBody>
      <dsp:txXfrm>
        <a:off x="3885279" y="2849224"/>
        <a:ext cx="1002729" cy="5013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0EC2E-B696-464C-8DCB-2BFF97957451}">
      <dsp:nvSpPr>
        <dsp:cNvPr id="0" name=""/>
        <dsp:cNvSpPr/>
      </dsp:nvSpPr>
      <dsp:spPr>
        <a:xfrm>
          <a:off x="2589185" y="1411929"/>
          <a:ext cx="91440" cy="3234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48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CA1A3-8853-0841-A6C5-8ED95D7F0C08}">
      <dsp:nvSpPr>
        <dsp:cNvPr id="0" name=""/>
        <dsp:cNvSpPr/>
      </dsp:nvSpPr>
      <dsp:spPr>
        <a:xfrm>
          <a:off x="725301" y="1411929"/>
          <a:ext cx="91440" cy="3234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48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84B09-2160-CF4A-BF81-DF0488193240}">
      <dsp:nvSpPr>
        <dsp:cNvPr id="0" name=""/>
        <dsp:cNvSpPr/>
      </dsp:nvSpPr>
      <dsp:spPr>
        <a:xfrm>
          <a:off x="821" y="641729"/>
          <a:ext cx="1540400" cy="770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 smtClean="0"/>
            <a:t>Estrogenos</a:t>
          </a:r>
          <a:endParaRPr lang="es-ES" sz="1500" kern="1200" dirty="0"/>
        </a:p>
      </dsp:txBody>
      <dsp:txXfrm>
        <a:off x="821" y="641729"/>
        <a:ext cx="1540400" cy="770200"/>
      </dsp:txXfrm>
    </dsp:sp>
    <dsp:sp modelId="{0CB85184-9F41-8C4F-B5EB-A3B313E5EEF7}">
      <dsp:nvSpPr>
        <dsp:cNvPr id="0" name=""/>
        <dsp:cNvSpPr/>
      </dsp:nvSpPr>
      <dsp:spPr>
        <a:xfrm>
          <a:off x="821" y="1735414"/>
          <a:ext cx="1540400" cy="770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Evitan la selección del </a:t>
          </a:r>
          <a:r>
            <a:rPr lang="es-ES" sz="1500" kern="1200" dirty="0" err="1" smtClean="0"/>
            <a:t>foliculo</a:t>
          </a:r>
          <a:r>
            <a:rPr lang="es-ES" sz="1500" kern="1200" dirty="0" smtClean="0"/>
            <a:t> dominante</a:t>
          </a:r>
          <a:endParaRPr lang="es-ES" sz="1500" kern="1200" dirty="0"/>
        </a:p>
      </dsp:txBody>
      <dsp:txXfrm>
        <a:off x="821" y="1735414"/>
        <a:ext cx="1540400" cy="770200"/>
      </dsp:txXfrm>
    </dsp:sp>
    <dsp:sp modelId="{D5C306C2-05B5-9146-BBA2-A71D592C5B27}">
      <dsp:nvSpPr>
        <dsp:cNvPr id="0" name=""/>
        <dsp:cNvSpPr/>
      </dsp:nvSpPr>
      <dsp:spPr>
        <a:xfrm>
          <a:off x="1864705" y="641729"/>
          <a:ext cx="1540400" cy="770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Progesterona</a:t>
          </a:r>
          <a:endParaRPr lang="es-ES" sz="1500" kern="1200" dirty="0"/>
        </a:p>
      </dsp:txBody>
      <dsp:txXfrm>
        <a:off x="1864705" y="641729"/>
        <a:ext cx="1540400" cy="770200"/>
      </dsp:txXfrm>
    </dsp:sp>
    <dsp:sp modelId="{ED0F3A13-AAB9-D149-B527-4633BA54B857}">
      <dsp:nvSpPr>
        <dsp:cNvPr id="0" name=""/>
        <dsp:cNvSpPr/>
      </dsp:nvSpPr>
      <dsp:spPr>
        <a:xfrm>
          <a:off x="1864705" y="1735414"/>
          <a:ext cx="1540400" cy="770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Inhiben la ovulación</a:t>
          </a:r>
          <a:endParaRPr lang="es-ES" sz="1500" kern="1200" dirty="0"/>
        </a:p>
      </dsp:txBody>
      <dsp:txXfrm>
        <a:off x="1864705" y="1735414"/>
        <a:ext cx="1540400" cy="770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A4111-1085-A143-96AF-BB1E2E2EC5AD}">
      <dsp:nvSpPr>
        <dsp:cNvPr id="0" name=""/>
        <dsp:cNvSpPr/>
      </dsp:nvSpPr>
      <dsp:spPr>
        <a:xfrm>
          <a:off x="41" y="264195"/>
          <a:ext cx="4016484" cy="604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VENTAJAS</a:t>
          </a:r>
          <a:endParaRPr lang="es-ES" sz="2100" kern="1200" dirty="0"/>
        </a:p>
      </dsp:txBody>
      <dsp:txXfrm>
        <a:off x="41" y="264195"/>
        <a:ext cx="4016484" cy="604800"/>
      </dsp:txXfrm>
    </dsp:sp>
    <dsp:sp modelId="{E0D98299-A5B9-764B-9646-AC00668D67C5}">
      <dsp:nvSpPr>
        <dsp:cNvPr id="0" name=""/>
        <dsp:cNvSpPr/>
      </dsp:nvSpPr>
      <dsp:spPr>
        <a:xfrm>
          <a:off x="41" y="868995"/>
          <a:ext cx="4016484" cy="38045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Colocación mensual 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Mejor absorción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No afecta hígado ni tracto GI (nausea, distensión abdominal)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Menor fluctuación sérica 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Menor concentración sistémica (40-50%)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Eficacia 99%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Se puedan usar óvulos o espermicidas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100" kern="1200" dirty="0"/>
        </a:p>
      </dsp:txBody>
      <dsp:txXfrm>
        <a:off x="41" y="868995"/>
        <a:ext cx="4016484" cy="3804570"/>
      </dsp:txXfrm>
    </dsp:sp>
    <dsp:sp modelId="{A087C47F-60AD-6141-A521-34FC60653846}">
      <dsp:nvSpPr>
        <dsp:cNvPr id="0" name=""/>
        <dsp:cNvSpPr/>
      </dsp:nvSpPr>
      <dsp:spPr>
        <a:xfrm>
          <a:off x="4578833" y="264195"/>
          <a:ext cx="4016484" cy="604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Desventajas</a:t>
          </a:r>
          <a:endParaRPr lang="es-ES" sz="2100" kern="1200" dirty="0"/>
        </a:p>
      </dsp:txBody>
      <dsp:txXfrm>
        <a:off x="4578833" y="264195"/>
        <a:ext cx="4016484" cy="604800"/>
      </dsp:txXfrm>
    </dsp:sp>
    <dsp:sp modelId="{54AF6CA5-56B1-F949-AF59-509180EA2329}">
      <dsp:nvSpPr>
        <dsp:cNvPr id="0" name=""/>
        <dsp:cNvSpPr/>
      </dsp:nvSpPr>
      <dsp:spPr>
        <a:xfrm>
          <a:off x="4578833" y="868995"/>
          <a:ext cx="4016484" cy="38045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Si se retira el anillo por más de 3 horas (pierde su efecto terapéutico)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Sangrado </a:t>
          </a:r>
          <a:r>
            <a:rPr lang="es-ES" sz="2100" kern="1200" dirty="0" err="1" smtClean="0"/>
            <a:t>Intermenstrual</a:t>
          </a:r>
          <a:r>
            <a:rPr lang="es-ES" sz="2100" kern="1200" dirty="0" smtClean="0"/>
            <a:t> 6%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Incremento de </a:t>
          </a:r>
          <a:r>
            <a:rPr lang="es-ES" sz="2100" kern="1200" dirty="0" err="1" smtClean="0"/>
            <a:t>Tg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Dolor vaginal 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Dolor coital 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Expulsión 2%</a:t>
          </a:r>
          <a:endParaRPr lang="es-ES" sz="2100" kern="1200" dirty="0"/>
        </a:p>
      </dsp:txBody>
      <dsp:txXfrm>
        <a:off x="4578833" y="868995"/>
        <a:ext cx="4016484" cy="38045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C90EB-363D-5E40-9F68-5254161506A3}">
      <dsp:nvSpPr>
        <dsp:cNvPr id="0" name=""/>
        <dsp:cNvSpPr/>
      </dsp:nvSpPr>
      <dsp:spPr>
        <a:xfrm>
          <a:off x="41" y="68294"/>
          <a:ext cx="4016484" cy="633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VENTAJAS</a:t>
          </a:r>
          <a:endParaRPr lang="es-ES" sz="2200" kern="1200" dirty="0"/>
        </a:p>
      </dsp:txBody>
      <dsp:txXfrm>
        <a:off x="41" y="68294"/>
        <a:ext cx="4016484" cy="633600"/>
      </dsp:txXfrm>
    </dsp:sp>
    <dsp:sp modelId="{751F96E6-FA61-634A-8196-107A4CCCFCEB}">
      <dsp:nvSpPr>
        <dsp:cNvPr id="0" name=""/>
        <dsp:cNvSpPr/>
      </dsp:nvSpPr>
      <dsp:spPr>
        <a:xfrm>
          <a:off x="41" y="701894"/>
          <a:ext cx="4016484" cy="38838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Mejor apego por aplicación semanal 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Periodo de gracia 48 </a:t>
          </a:r>
          <a:r>
            <a:rPr lang="es-ES" sz="2200" kern="1200" dirty="0" err="1" smtClean="0"/>
            <a:t>hrs</a:t>
          </a:r>
          <a:r>
            <a:rPr lang="es-ES" sz="2200" kern="1200" dirty="0" smtClean="0"/>
            <a:t> 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Evita el metabolismo hepático 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Falla menor al 1% 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Menor cantidad y duración de sangrado – cólicos </a:t>
          </a:r>
          <a:endParaRPr lang="es-ES" sz="2200" kern="1200" dirty="0"/>
        </a:p>
      </dsp:txBody>
      <dsp:txXfrm>
        <a:off x="41" y="701894"/>
        <a:ext cx="4016484" cy="3883831"/>
      </dsp:txXfrm>
    </dsp:sp>
    <dsp:sp modelId="{BB277A79-6572-684B-B084-C09FD33ED3AA}">
      <dsp:nvSpPr>
        <dsp:cNvPr id="0" name=""/>
        <dsp:cNvSpPr/>
      </dsp:nvSpPr>
      <dsp:spPr>
        <a:xfrm>
          <a:off x="4578833" y="68294"/>
          <a:ext cx="4016484" cy="633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DESVENTAJAS</a:t>
          </a:r>
          <a:endParaRPr lang="es-ES" sz="2200" kern="1200" dirty="0"/>
        </a:p>
      </dsp:txBody>
      <dsp:txXfrm>
        <a:off x="4578833" y="68294"/>
        <a:ext cx="4016484" cy="633600"/>
      </dsp:txXfrm>
    </dsp:sp>
    <dsp:sp modelId="{35E82C84-EA5C-A243-9038-A208C798E7AD}">
      <dsp:nvSpPr>
        <dsp:cNvPr id="0" name=""/>
        <dsp:cNvSpPr/>
      </dsp:nvSpPr>
      <dsp:spPr>
        <a:xfrm>
          <a:off x="4578833" y="701894"/>
          <a:ext cx="4016484" cy="38838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Dolor mamario 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Reacción en la piel 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Pegamento alrededor del parche (talco de bebé)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Efecto en lípidos y coagulación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Mayor manchado vaginal en los primeros 2 ciclos de uso vs </a:t>
          </a:r>
          <a:r>
            <a:rPr lang="es-ES" sz="2200" kern="1200" dirty="0" err="1" smtClean="0"/>
            <a:t>ACOs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No se recomienda su uso en &gt; 90 kg </a:t>
          </a:r>
          <a:endParaRPr lang="es-ES" sz="2200" kern="1200" dirty="0"/>
        </a:p>
      </dsp:txBody>
      <dsp:txXfrm>
        <a:off x="4578833" y="701894"/>
        <a:ext cx="4016484" cy="38838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5369A-2772-A941-AEEE-57183725DB41}">
      <dsp:nvSpPr>
        <dsp:cNvPr id="0" name=""/>
        <dsp:cNvSpPr/>
      </dsp:nvSpPr>
      <dsp:spPr>
        <a:xfrm>
          <a:off x="3777" y="1632146"/>
          <a:ext cx="1651501" cy="990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Implante </a:t>
          </a:r>
          <a:endParaRPr lang="es-ES" sz="2300" kern="1200" dirty="0"/>
        </a:p>
      </dsp:txBody>
      <dsp:txXfrm>
        <a:off x="32799" y="1661168"/>
        <a:ext cx="1593457" cy="932856"/>
      </dsp:txXfrm>
    </dsp:sp>
    <dsp:sp modelId="{8C11FB89-66C8-3740-BC5C-4CFD2301F87A}">
      <dsp:nvSpPr>
        <dsp:cNvPr id="0" name=""/>
        <dsp:cNvSpPr/>
      </dsp:nvSpPr>
      <dsp:spPr>
        <a:xfrm>
          <a:off x="1820428" y="1922810"/>
          <a:ext cx="350118" cy="4095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1820428" y="2004724"/>
        <a:ext cx="245083" cy="245744"/>
      </dsp:txXfrm>
    </dsp:sp>
    <dsp:sp modelId="{F03F90C4-8B27-5E43-89D3-C0D4E667429C}">
      <dsp:nvSpPr>
        <dsp:cNvPr id="0" name=""/>
        <dsp:cNvSpPr/>
      </dsp:nvSpPr>
      <dsp:spPr>
        <a:xfrm>
          <a:off x="2315878" y="1632146"/>
          <a:ext cx="1651501" cy="990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Mirena</a:t>
          </a:r>
          <a:r>
            <a:rPr lang="es-ES" sz="2300" kern="1200" dirty="0" smtClean="0"/>
            <a:t> </a:t>
          </a:r>
          <a:endParaRPr lang="es-ES" sz="2300" kern="1200" dirty="0"/>
        </a:p>
      </dsp:txBody>
      <dsp:txXfrm>
        <a:off x="2344900" y="1661168"/>
        <a:ext cx="1593457" cy="932856"/>
      </dsp:txXfrm>
    </dsp:sp>
    <dsp:sp modelId="{3180B1CD-7518-E640-9007-2749C652A2D1}">
      <dsp:nvSpPr>
        <dsp:cNvPr id="0" name=""/>
        <dsp:cNvSpPr/>
      </dsp:nvSpPr>
      <dsp:spPr>
        <a:xfrm>
          <a:off x="4132529" y="1922810"/>
          <a:ext cx="350118" cy="4095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4132529" y="2004724"/>
        <a:ext cx="245083" cy="245744"/>
      </dsp:txXfrm>
    </dsp:sp>
    <dsp:sp modelId="{8A50A52E-ACBF-C648-8118-7E6186CBF916}">
      <dsp:nvSpPr>
        <dsp:cNvPr id="0" name=""/>
        <dsp:cNvSpPr/>
      </dsp:nvSpPr>
      <dsp:spPr>
        <a:xfrm>
          <a:off x="4627980" y="1632146"/>
          <a:ext cx="1651501" cy="990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Jaydess</a:t>
          </a:r>
          <a:endParaRPr lang="es-ES" sz="2300" kern="1200" dirty="0"/>
        </a:p>
      </dsp:txBody>
      <dsp:txXfrm>
        <a:off x="4657002" y="1661168"/>
        <a:ext cx="1593457" cy="932856"/>
      </dsp:txXfrm>
    </dsp:sp>
    <dsp:sp modelId="{B21B6609-275F-644B-9B47-9757EAAFC7A9}">
      <dsp:nvSpPr>
        <dsp:cNvPr id="0" name=""/>
        <dsp:cNvSpPr/>
      </dsp:nvSpPr>
      <dsp:spPr>
        <a:xfrm>
          <a:off x="6444631" y="1922810"/>
          <a:ext cx="350118" cy="4095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6444631" y="2004724"/>
        <a:ext cx="245083" cy="245744"/>
      </dsp:txXfrm>
    </dsp:sp>
    <dsp:sp modelId="{B7694E2B-2211-574A-9E15-2279D3816B62}">
      <dsp:nvSpPr>
        <dsp:cNvPr id="0" name=""/>
        <dsp:cNvSpPr/>
      </dsp:nvSpPr>
      <dsp:spPr>
        <a:xfrm>
          <a:off x="6940081" y="1632146"/>
          <a:ext cx="1651501" cy="990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Inyectables</a:t>
          </a:r>
          <a:endParaRPr lang="es-ES" sz="2300" kern="1200" dirty="0"/>
        </a:p>
      </dsp:txBody>
      <dsp:txXfrm>
        <a:off x="6969103" y="1661168"/>
        <a:ext cx="1593457" cy="9328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A03CA-B72B-0447-9A00-B7AF96137C29}" type="datetimeFigureOut">
              <a:rPr lang="es-ES" smtClean="0"/>
              <a:t>15/03/16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64B05-02CC-E240-8F44-8AEFF5AD1B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103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marzo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15/03/16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15/03/16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marzo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marzo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marzo 15,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marzo 15,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marzo 15,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marzo 15,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marzo 15,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marzo 15,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marzo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Dr. ALDO MENESES RIOS </a:t>
            </a:r>
          </a:p>
          <a:p>
            <a:endParaRPr lang="es-ES" dirty="0"/>
          </a:p>
          <a:p>
            <a:r>
              <a:rPr lang="es-ES" dirty="0" smtClean="0"/>
              <a:t>Biólogo de la Reproducción Humana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METÓDOS ANTICONCEPTIVOS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725" y="289442"/>
            <a:ext cx="2391415" cy="179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1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HORMONALES ORALES 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15346" r="-153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076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BENEFICIOS NO ANTICONCEPTIVOS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15096" b="-150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707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MECANISMO DE ACCIÓN : ANTICONCEPTIVOS </a:t>
            </a:r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34761097"/>
              </p:ext>
            </p:extLst>
          </p:nvPr>
        </p:nvGraphicFramePr>
        <p:xfrm>
          <a:off x="691445" y="1295401"/>
          <a:ext cx="3405927" cy="3147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584" y="4023379"/>
            <a:ext cx="4378002" cy="283462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8588" y="1685491"/>
            <a:ext cx="3869187" cy="275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2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HORMONALES ORALES 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27760598"/>
              </p:ext>
            </p:extLst>
          </p:nvPr>
        </p:nvGraphicFramePr>
        <p:xfrm>
          <a:off x="276225" y="1845704"/>
          <a:ext cx="8594725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4725"/>
              </a:tblGrid>
              <a:tr h="0">
                <a:tc>
                  <a:txBody>
                    <a:bodyPr/>
                    <a:lstStyle/>
                    <a:p>
                      <a:r>
                        <a:rPr lang="es-ES" dirty="0" smtClean="0"/>
                        <a:t>EFECTOS ADVERSOS MÁS COMUNES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SANGRADO IRREGULAR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DOLOR</a:t>
                      </a:r>
                      <a:r>
                        <a:rPr lang="es-ES" baseline="0" dirty="0" smtClean="0"/>
                        <a:t> DE CABEZA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NAUSEA – VOMITO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DOLOR MAMARIO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DISMINUCIÓN DEL SANGRADO EN VOLUMEN Y DURACIÓN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DEPRESIÓN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DISMINUCIÓN DEL LIBIDO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CLOASMA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FLUJO VAGINAL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RESEQUEDAD VAGINAL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961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CONTRAINDICACIÓN ABSOLUTA 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Embarazo </a:t>
            </a:r>
          </a:p>
          <a:p>
            <a:endParaRPr lang="es-ES" dirty="0"/>
          </a:p>
          <a:p>
            <a:r>
              <a:rPr lang="es-ES" dirty="0" smtClean="0"/>
              <a:t>Enfermedades trombo-embolicas </a:t>
            </a:r>
          </a:p>
          <a:p>
            <a:endParaRPr lang="es-ES" dirty="0"/>
          </a:p>
          <a:p>
            <a:r>
              <a:rPr lang="es-ES" dirty="0" smtClean="0"/>
              <a:t>Sangrado vaginal no </a:t>
            </a:r>
            <a:r>
              <a:rPr lang="es-ES" dirty="0" err="1" smtClean="0"/>
              <a:t>diagnósticado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Enfermedad hepática activa </a:t>
            </a:r>
          </a:p>
          <a:p>
            <a:endParaRPr lang="es-ES" dirty="0"/>
          </a:p>
          <a:p>
            <a:r>
              <a:rPr lang="es-ES" dirty="0" smtClean="0"/>
              <a:t>Tumores hepáticos </a:t>
            </a:r>
          </a:p>
          <a:p>
            <a:endParaRPr lang="es-ES" dirty="0"/>
          </a:p>
          <a:p>
            <a:r>
              <a:rPr lang="es-ES" dirty="0" smtClean="0"/>
              <a:t>Sospecha o diagnóstico de </a:t>
            </a:r>
            <a:r>
              <a:rPr lang="es-ES" dirty="0" err="1" smtClean="0"/>
              <a:t>cancer</a:t>
            </a:r>
            <a:r>
              <a:rPr lang="es-ES" dirty="0" smtClean="0"/>
              <a:t> de mama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230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CONTRAINDICACIÓN RELATIVA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Tabaquismo activo (&gt; 15 cigarros/día)</a:t>
            </a:r>
          </a:p>
          <a:p>
            <a:endParaRPr lang="es-ES" dirty="0"/>
          </a:p>
          <a:p>
            <a:r>
              <a:rPr lang="es-ES" dirty="0" smtClean="0"/>
              <a:t>Historia de embarazo </a:t>
            </a:r>
            <a:r>
              <a:rPr lang="es-ES" dirty="0" err="1" smtClean="0"/>
              <a:t>ectopico</a:t>
            </a:r>
            <a:r>
              <a:rPr lang="es-ES" dirty="0" smtClean="0"/>
              <a:t> ( con MPF con solo progesterona)</a:t>
            </a:r>
          </a:p>
          <a:p>
            <a:endParaRPr lang="es-ES" dirty="0"/>
          </a:p>
          <a:p>
            <a:r>
              <a:rPr lang="es-ES" dirty="0" smtClean="0"/>
              <a:t>Hipertensión</a:t>
            </a:r>
          </a:p>
          <a:p>
            <a:endParaRPr lang="es-ES" dirty="0"/>
          </a:p>
          <a:p>
            <a:r>
              <a:rPr lang="es-ES" dirty="0" smtClean="0"/>
              <a:t>Historia de enfermedades cardiovasculares </a:t>
            </a:r>
          </a:p>
          <a:p>
            <a:endParaRPr lang="es-ES" dirty="0"/>
          </a:p>
          <a:p>
            <a:r>
              <a:rPr lang="es-ES" dirty="0" smtClean="0"/>
              <a:t>Enfermedades de vesicular biliar </a:t>
            </a:r>
          </a:p>
          <a:p>
            <a:endParaRPr lang="es-ES" dirty="0"/>
          </a:p>
          <a:p>
            <a:r>
              <a:rPr lang="es-ES" dirty="0" smtClean="0"/>
              <a:t>Hipercolesterolemia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411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ANILLO VAGINAL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1192" r="1192"/>
          <a:stretch>
            <a:fillRect/>
          </a:stretch>
        </p:blipFill>
        <p:spPr>
          <a:xfrm>
            <a:off x="3694533" y="1661033"/>
            <a:ext cx="4463397" cy="2437891"/>
          </a:xfrm>
        </p:spPr>
      </p:pic>
      <p:sp>
        <p:nvSpPr>
          <p:cNvPr id="5" name="CuadroTexto 4"/>
          <p:cNvSpPr txBox="1"/>
          <p:nvPr/>
        </p:nvSpPr>
        <p:spPr>
          <a:xfrm>
            <a:off x="442529" y="1680277"/>
            <a:ext cx="261669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Diámetro 54 mm – Grosor 4 mm</a:t>
            </a:r>
          </a:p>
          <a:p>
            <a:endParaRPr lang="es-ES" dirty="0" smtClean="0"/>
          </a:p>
          <a:p>
            <a:r>
              <a:rPr lang="es-ES" dirty="0" smtClean="0"/>
              <a:t>Flexible – Transparente </a:t>
            </a:r>
          </a:p>
          <a:p>
            <a:endParaRPr lang="es-ES" dirty="0"/>
          </a:p>
          <a:p>
            <a:r>
              <a:rPr lang="es-ES" dirty="0" smtClean="0"/>
              <a:t>Polímero Acetato de </a:t>
            </a:r>
            <a:r>
              <a:rPr lang="es-ES" dirty="0" err="1" smtClean="0"/>
              <a:t>Vynil</a:t>
            </a:r>
            <a:r>
              <a:rPr lang="es-ES" dirty="0" smtClean="0"/>
              <a:t>-etileno mezclado con SA</a:t>
            </a:r>
          </a:p>
          <a:p>
            <a:endParaRPr lang="es-ES" dirty="0"/>
          </a:p>
          <a:p>
            <a:r>
              <a:rPr lang="es-ES" dirty="0" smtClean="0"/>
              <a:t>Sustancias Activas : </a:t>
            </a:r>
            <a:r>
              <a:rPr lang="es-ES" dirty="0" err="1" smtClean="0"/>
              <a:t>Etonogestrel</a:t>
            </a:r>
            <a:r>
              <a:rPr lang="es-ES" dirty="0" smtClean="0"/>
              <a:t> (120 </a:t>
            </a:r>
            <a:r>
              <a:rPr lang="es-ES" dirty="0" err="1" smtClean="0"/>
              <a:t>mcg</a:t>
            </a:r>
            <a:r>
              <a:rPr lang="es-ES" dirty="0" smtClean="0"/>
              <a:t>) + </a:t>
            </a:r>
            <a:r>
              <a:rPr lang="es-ES" dirty="0" err="1" smtClean="0"/>
              <a:t>Etinilestradiol</a:t>
            </a:r>
            <a:r>
              <a:rPr lang="es-ES" dirty="0" smtClean="0"/>
              <a:t> (15 </a:t>
            </a:r>
            <a:r>
              <a:rPr lang="es-ES" dirty="0" err="1" smtClean="0"/>
              <a:t>mcg</a:t>
            </a:r>
            <a:r>
              <a:rPr lang="es-ES" dirty="0" smtClean="0"/>
              <a:t>)</a:t>
            </a:r>
          </a:p>
          <a:p>
            <a:endParaRPr lang="es-ES" dirty="0"/>
          </a:p>
          <a:p>
            <a:r>
              <a:rPr lang="es-ES" dirty="0" smtClean="0"/>
              <a:t>Concentración terapéutica posterior a 24 horas de colocado 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4117445" y="4599262"/>
            <a:ext cx="475032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Efecto total hasta 5 semanas</a:t>
            </a:r>
          </a:p>
          <a:p>
            <a:endParaRPr lang="es-ES" dirty="0"/>
          </a:p>
          <a:p>
            <a:r>
              <a:rPr lang="es-ES" dirty="0" smtClean="0"/>
              <a:t>Forma de uso continuo o cíclico cada 3 semanas </a:t>
            </a:r>
          </a:p>
          <a:p>
            <a:endParaRPr lang="es-ES" dirty="0"/>
          </a:p>
          <a:p>
            <a:r>
              <a:rPr lang="es-ES" dirty="0" smtClean="0"/>
              <a:t>MECANISMO DE ACCIÓN: ANOVULATORIO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009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ANILLO VAGINAL 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5543672"/>
              </p:ext>
            </p:extLst>
          </p:nvPr>
        </p:nvGraphicFramePr>
        <p:xfrm>
          <a:off x="274320" y="1298448"/>
          <a:ext cx="859536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619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PARCHE TRANSDÉRMICO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9437" b="9437"/>
          <a:stretch>
            <a:fillRect/>
          </a:stretch>
        </p:blipFill>
        <p:spPr>
          <a:xfrm>
            <a:off x="4523258" y="1582188"/>
            <a:ext cx="3881413" cy="2696403"/>
          </a:xfrm>
        </p:spPr>
      </p:pic>
      <p:sp>
        <p:nvSpPr>
          <p:cNvPr id="5" name="CuadroTexto 4"/>
          <p:cNvSpPr txBox="1"/>
          <p:nvPr/>
        </p:nvSpPr>
        <p:spPr>
          <a:xfrm>
            <a:off x="846718" y="2518128"/>
            <a:ext cx="298579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Medidas 4.5 x 4.5 cm</a:t>
            </a:r>
          </a:p>
          <a:p>
            <a:endParaRPr lang="es-ES" dirty="0"/>
          </a:p>
          <a:p>
            <a:r>
              <a:rPr lang="es-ES" dirty="0" err="1" smtClean="0"/>
              <a:t>Etinil</a:t>
            </a:r>
            <a:r>
              <a:rPr lang="es-ES" dirty="0" smtClean="0"/>
              <a:t>-estradiol (20 </a:t>
            </a:r>
            <a:r>
              <a:rPr lang="es-ES" dirty="0" err="1" smtClean="0"/>
              <a:t>mcg</a:t>
            </a:r>
            <a:r>
              <a:rPr lang="es-ES" dirty="0" smtClean="0"/>
              <a:t>) + </a:t>
            </a:r>
            <a:r>
              <a:rPr lang="es-ES" dirty="0" err="1" smtClean="0"/>
              <a:t>Norelgestromin</a:t>
            </a:r>
            <a:r>
              <a:rPr lang="es-ES" dirty="0" smtClean="0"/>
              <a:t> (150 </a:t>
            </a:r>
            <a:r>
              <a:rPr lang="es-ES" dirty="0" err="1" smtClean="0"/>
              <a:t>mcg</a:t>
            </a:r>
            <a:r>
              <a:rPr lang="es-ES" dirty="0" smtClean="0"/>
              <a:t>)</a:t>
            </a:r>
          </a:p>
          <a:p>
            <a:endParaRPr lang="es-ES" dirty="0"/>
          </a:p>
          <a:p>
            <a:r>
              <a:rPr lang="es-ES" dirty="0" smtClean="0"/>
              <a:t>Aplicación de 3 semanas con 1 semana de descanso </a:t>
            </a:r>
          </a:p>
          <a:p>
            <a:r>
              <a:rPr lang="es-ES" dirty="0" smtClean="0"/>
              <a:t>(presión por 10 </a:t>
            </a:r>
            <a:r>
              <a:rPr lang="es-ES" dirty="0" err="1" smtClean="0"/>
              <a:t>seg</a:t>
            </a:r>
            <a:r>
              <a:rPr lang="es-ES" dirty="0" smtClean="0"/>
              <a:t>) </a:t>
            </a:r>
          </a:p>
          <a:p>
            <a:endParaRPr lang="es-ES" dirty="0"/>
          </a:p>
          <a:p>
            <a:r>
              <a:rPr lang="es-ES" dirty="0" smtClean="0"/>
              <a:t>Aplicación rotacional 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147156" y="4813413"/>
            <a:ext cx="3498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Almacén a temperatura ambiente</a:t>
            </a:r>
          </a:p>
          <a:p>
            <a:endParaRPr lang="es-ES" dirty="0"/>
          </a:p>
          <a:p>
            <a:r>
              <a:rPr lang="es-ES" dirty="0" smtClean="0"/>
              <a:t>Piel seca, limpia, no cremas , lociones etc.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1429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PARCHE TRANSDERMICO 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9618851"/>
              </p:ext>
            </p:extLst>
          </p:nvPr>
        </p:nvGraphicFramePr>
        <p:xfrm>
          <a:off x="274320" y="1582186"/>
          <a:ext cx="8595360" cy="4654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788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FISIOLOGÍA DEL CICLO MENSTRUAL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http://1.bp.blogspot.com/_hqgI1E4bY5E/TKk_zZwN7nI/AAAAAAAAAPs/M_yBOmul0qU/s640/cicloMenstrualRE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87783"/>
            <a:ext cx="7920880" cy="486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59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DISPOSITIVOS DE LIBERACIÓN PROLONGADA SOLO PROGESTINAS 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35731012"/>
              </p:ext>
            </p:extLst>
          </p:nvPr>
        </p:nvGraphicFramePr>
        <p:xfrm>
          <a:off x="274320" y="1298447"/>
          <a:ext cx="8595360" cy="425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833266" y="4880266"/>
            <a:ext cx="488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7520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EFECTO MENSTRUAL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23835" b="23835"/>
          <a:stretch>
            <a:fillRect/>
          </a:stretch>
        </p:blipFill>
        <p:spPr>
          <a:xfrm>
            <a:off x="276225" y="2139294"/>
            <a:ext cx="4716861" cy="3387218"/>
          </a:xfrm>
        </p:spPr>
      </p:pic>
      <p:sp>
        <p:nvSpPr>
          <p:cNvPr id="5" name="CuadroTexto 4"/>
          <p:cNvSpPr txBox="1"/>
          <p:nvPr/>
        </p:nvSpPr>
        <p:spPr>
          <a:xfrm>
            <a:off x="5748771" y="1938299"/>
            <a:ext cx="31190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ENDOMETRIO DELGADO 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VASCULARIZADO 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DESPRENDIMIENTO POR PARCHES</a:t>
            </a:r>
          </a:p>
          <a:p>
            <a:endParaRPr lang="es-ES" dirty="0"/>
          </a:p>
          <a:p>
            <a:r>
              <a:rPr lang="es-ES" dirty="0" smtClean="0"/>
              <a:t>TENDENCIA A LA AUSENCIA DE MENSTRUACIÓN 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419459" y="5862582"/>
            <a:ext cx="461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Tratamiento : Uso de </a:t>
            </a:r>
            <a:r>
              <a:rPr lang="es-ES" dirty="0" err="1" smtClean="0"/>
              <a:t>estrogénos</a:t>
            </a:r>
            <a:r>
              <a:rPr lang="es-ES" dirty="0" smtClean="0"/>
              <a:t> solos o combinados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9337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IMPLANTE SUBDERMICO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4612" b="4612"/>
          <a:stretch>
            <a:fillRect/>
          </a:stretch>
        </p:blipFill>
        <p:spPr>
          <a:xfrm>
            <a:off x="4523257" y="1473676"/>
            <a:ext cx="4099899" cy="2473985"/>
          </a:xfrm>
        </p:spPr>
      </p:pic>
      <p:sp>
        <p:nvSpPr>
          <p:cNvPr id="6" name="CuadroTexto 5"/>
          <p:cNvSpPr txBox="1"/>
          <p:nvPr/>
        </p:nvSpPr>
        <p:spPr>
          <a:xfrm>
            <a:off x="913563" y="2027873"/>
            <a:ext cx="3208617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Diámetro 2 mm  - longitud 4cm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68 mg de </a:t>
            </a:r>
            <a:r>
              <a:rPr lang="es-ES" dirty="0" err="1" smtClean="0"/>
              <a:t>desogestrel</a:t>
            </a:r>
            <a:r>
              <a:rPr lang="es-ES" dirty="0" smtClean="0"/>
              <a:t> (67 a 30 </a:t>
            </a:r>
            <a:r>
              <a:rPr lang="es-ES" dirty="0" err="1" smtClean="0"/>
              <a:t>mcg</a:t>
            </a:r>
            <a:r>
              <a:rPr lang="es-ES" dirty="0" smtClean="0"/>
              <a:t>/día)</a:t>
            </a:r>
          </a:p>
          <a:p>
            <a:endParaRPr lang="es-ES" dirty="0"/>
          </a:p>
          <a:p>
            <a:r>
              <a:rPr lang="es-ES" dirty="0" smtClean="0"/>
              <a:t>Mecanismo de acción: Inhibe ovulación – moco cervical espeso – Atrofia endometrial</a:t>
            </a:r>
          </a:p>
          <a:p>
            <a:endParaRPr lang="es-ES" dirty="0"/>
          </a:p>
          <a:p>
            <a:r>
              <a:rPr lang="es-ES" dirty="0" smtClean="0"/>
              <a:t>Actúa en 8 </a:t>
            </a:r>
            <a:r>
              <a:rPr lang="es-ES" dirty="0" err="1" smtClean="0"/>
              <a:t>hrs</a:t>
            </a:r>
            <a:r>
              <a:rPr lang="es-ES" dirty="0" smtClean="0"/>
              <a:t> posterior a inserción</a:t>
            </a:r>
          </a:p>
          <a:p>
            <a:endParaRPr lang="es-ES" dirty="0"/>
          </a:p>
          <a:p>
            <a:r>
              <a:rPr lang="es-ES" dirty="0" smtClean="0"/>
              <a:t>Duración del método 3 años</a:t>
            </a:r>
          </a:p>
          <a:p>
            <a:endParaRPr lang="es-ES" dirty="0"/>
          </a:p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7" name="Imagen 6" descr="implan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58" y="4122600"/>
            <a:ext cx="4099899" cy="23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54061014"/>
              </p:ext>
            </p:extLst>
          </p:nvPr>
        </p:nvGraphicFramePr>
        <p:xfrm>
          <a:off x="274320" y="1559902"/>
          <a:ext cx="8415683" cy="4676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IMPLANTE SUBDERMICO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084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PROGESTINAS INYECTABLES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74320" y="1538928"/>
            <a:ext cx="3609209" cy="4697280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AMD 150 mg ( Duración por 3 meses)  o </a:t>
            </a:r>
            <a:r>
              <a:rPr lang="es-ES" dirty="0" err="1" smtClean="0"/>
              <a:t>Noretisterona</a:t>
            </a:r>
            <a:r>
              <a:rPr lang="es-ES" dirty="0" smtClean="0"/>
              <a:t> 200 mg ( 2 meses ) </a:t>
            </a:r>
          </a:p>
          <a:p>
            <a:endParaRPr lang="es-ES" dirty="0"/>
          </a:p>
          <a:p>
            <a:r>
              <a:rPr lang="es-ES" dirty="0" smtClean="0"/>
              <a:t>Periodo de gracia : 2 semanas </a:t>
            </a:r>
          </a:p>
          <a:p>
            <a:endParaRPr lang="es-ES" dirty="0"/>
          </a:p>
          <a:p>
            <a:r>
              <a:rPr lang="es-ES" dirty="0" smtClean="0"/>
              <a:t>Mecanismo de acción : Anovulatorio / moco cervical espeso</a:t>
            </a:r>
          </a:p>
          <a:p>
            <a:endParaRPr lang="es-ES" dirty="0"/>
          </a:p>
          <a:p>
            <a:r>
              <a:rPr lang="es-ES" dirty="0" smtClean="0"/>
              <a:t>Útil en pacientes con sobrepeso – epilepsia –lactancia – </a:t>
            </a:r>
            <a:r>
              <a:rPr lang="es-ES" dirty="0" err="1" smtClean="0"/>
              <a:t>enf</a:t>
            </a:r>
            <a:r>
              <a:rPr lang="es-ES" dirty="0" smtClean="0"/>
              <a:t>. </a:t>
            </a:r>
            <a:r>
              <a:rPr lang="es-ES" dirty="0" err="1" smtClean="0"/>
              <a:t>Tromboembolicas</a:t>
            </a:r>
            <a:r>
              <a:rPr lang="es-ES" dirty="0" smtClean="0"/>
              <a:t>  : por sus altas concentraciones en sangre  y sin efecto </a:t>
            </a:r>
            <a:r>
              <a:rPr lang="es-ES" dirty="0" err="1" smtClean="0"/>
              <a:t>estrogénico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884942" y="5349606"/>
            <a:ext cx="3468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Beneficios no anticonceptivos</a:t>
            </a:r>
          </a:p>
          <a:p>
            <a:endParaRPr lang="es-ES" dirty="0"/>
          </a:p>
          <a:p>
            <a:r>
              <a:rPr lang="es-ES" dirty="0" smtClean="0"/>
              <a:t>No candidatas pacientes con RI y sobrepeso  </a:t>
            </a:r>
            <a:endParaRPr lang="es-ES" dirty="0"/>
          </a:p>
        </p:txBody>
      </p:sp>
      <p:pic>
        <p:nvPicPr>
          <p:cNvPr id="5" name="Imagen 4" descr="depoprover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73" y="2424474"/>
            <a:ext cx="4259058" cy="177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1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PROGESTINAS INYECTABLES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45454073"/>
              </p:ext>
            </p:extLst>
          </p:nvPr>
        </p:nvGraphicFramePr>
        <p:xfrm>
          <a:off x="274320" y="1298448"/>
          <a:ext cx="859536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63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DIU COBRE -MIRENA</a:t>
            </a:r>
            <a:endParaRPr lang="es-ES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1846" r="1846"/>
          <a:stretch>
            <a:fillRect/>
          </a:stretch>
        </p:blipFill>
        <p:spPr>
          <a:xfrm>
            <a:off x="4616270" y="806853"/>
            <a:ext cx="4251505" cy="3346557"/>
          </a:xfr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01" y="1295401"/>
            <a:ext cx="3835400" cy="440164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787243" y="4542880"/>
            <a:ext cx="3860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Mecanismo de acción : espermicida – disminuye movilidad espermática o capacidad fertilizante del gameto</a:t>
            </a:r>
          </a:p>
          <a:p>
            <a:endParaRPr lang="es-ES" dirty="0"/>
          </a:p>
          <a:p>
            <a:r>
              <a:rPr lang="es-ES" dirty="0" smtClean="0"/>
              <a:t>Disminuye receptividad endometrial</a:t>
            </a:r>
          </a:p>
          <a:p>
            <a:endParaRPr lang="es-ES" dirty="0"/>
          </a:p>
          <a:p>
            <a:r>
              <a:rPr lang="es-ES" dirty="0" smtClean="0"/>
              <a:t>Moco cervical espeso</a:t>
            </a:r>
          </a:p>
          <a:p>
            <a:r>
              <a:rPr lang="es-ES" dirty="0" smtClean="0"/>
              <a:t>l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0986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DIU </a:t>
            </a:r>
            <a:endParaRPr lang="es-ES" dirty="0"/>
          </a:p>
        </p:txBody>
      </p:sp>
      <p:pic>
        <p:nvPicPr>
          <p:cNvPr id="4" name="Marcador de contenido 3" descr="DIU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261" r="-60261"/>
          <a:stretch>
            <a:fillRect/>
          </a:stretch>
        </p:blipFill>
        <p:spPr>
          <a:xfrm>
            <a:off x="-1360231" y="1295401"/>
            <a:ext cx="8595360" cy="4937760"/>
          </a:xfrm>
        </p:spPr>
      </p:pic>
      <p:sp>
        <p:nvSpPr>
          <p:cNvPr id="5" name="CuadroTexto 4"/>
          <p:cNvSpPr txBox="1"/>
          <p:nvPr/>
        </p:nvSpPr>
        <p:spPr>
          <a:xfrm>
            <a:off x="6203876" y="1295401"/>
            <a:ext cx="200282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Riesgo de </a:t>
            </a:r>
            <a:r>
              <a:rPr lang="es-ES" dirty="0" err="1" smtClean="0"/>
              <a:t>expulsion</a:t>
            </a:r>
            <a:r>
              <a:rPr lang="es-ES" dirty="0" smtClean="0"/>
              <a:t> : 5% </a:t>
            </a:r>
          </a:p>
          <a:p>
            <a:endParaRPr lang="es-ES" dirty="0"/>
          </a:p>
          <a:p>
            <a:r>
              <a:rPr lang="es-ES" dirty="0" smtClean="0"/>
              <a:t>Menor riesgo de embarazo ectópico</a:t>
            </a:r>
          </a:p>
          <a:p>
            <a:endParaRPr lang="es-ES" dirty="0"/>
          </a:p>
          <a:p>
            <a:r>
              <a:rPr lang="es-ES" dirty="0" smtClean="0"/>
              <a:t>Incremento de cantidad y </a:t>
            </a:r>
            <a:r>
              <a:rPr lang="es-ES" dirty="0" err="1" smtClean="0"/>
              <a:t>duracion</a:t>
            </a:r>
            <a:r>
              <a:rPr lang="es-ES" dirty="0" smtClean="0"/>
              <a:t> de menstruación , genera </a:t>
            </a:r>
            <a:r>
              <a:rPr lang="es-ES" dirty="0" err="1" smtClean="0"/>
              <a:t>colicos</a:t>
            </a:r>
            <a:r>
              <a:rPr lang="es-ES" dirty="0" smtClean="0"/>
              <a:t> </a:t>
            </a:r>
          </a:p>
          <a:p>
            <a:endParaRPr lang="es-ES" dirty="0"/>
          </a:p>
          <a:p>
            <a:r>
              <a:rPr lang="es-ES" dirty="0" smtClean="0"/>
              <a:t>Sangrado </a:t>
            </a:r>
            <a:r>
              <a:rPr lang="es-ES" dirty="0" err="1" smtClean="0"/>
              <a:t>Intermenstrual</a:t>
            </a:r>
            <a:r>
              <a:rPr lang="es-ES" dirty="0" smtClean="0"/>
              <a:t> : </a:t>
            </a:r>
            <a:r>
              <a:rPr lang="es-ES" dirty="0" err="1" smtClean="0"/>
              <a:t>Mirena</a:t>
            </a:r>
            <a:r>
              <a:rPr lang="es-ES" dirty="0" smtClean="0"/>
              <a:t>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8235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08489037"/>
              </p:ext>
            </p:extLst>
          </p:nvPr>
        </p:nvGraphicFramePr>
        <p:xfrm>
          <a:off x="274320" y="1957988"/>
          <a:ext cx="8595360" cy="3611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196811" y="512976"/>
            <a:ext cx="5642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MIRENA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4063063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ESPERMICIDAS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66577024"/>
              </p:ext>
            </p:extLst>
          </p:nvPr>
        </p:nvGraphicFramePr>
        <p:xfrm>
          <a:off x="274320" y="1612210"/>
          <a:ext cx="8595360" cy="4623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954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ENDOMETRIO 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8793" r="-8793"/>
          <a:stretch>
            <a:fillRect/>
          </a:stretch>
        </p:blipFill>
        <p:spPr>
          <a:xfrm>
            <a:off x="274320" y="1587782"/>
            <a:ext cx="8595360" cy="4404151"/>
          </a:xfrm>
        </p:spPr>
      </p:pic>
    </p:spTree>
    <p:extLst>
      <p:ext uri="{BB962C8B-B14F-4D97-AF65-F5344CB8AC3E}">
        <p14:creationId xmlns:p14="http://schemas.microsoft.com/office/powerpoint/2010/main" val="1150058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MÉTODOS DE BARRERA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48725307"/>
              </p:ext>
            </p:extLst>
          </p:nvPr>
        </p:nvGraphicFramePr>
        <p:xfrm>
          <a:off x="273050" y="1854154"/>
          <a:ext cx="859472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945"/>
                <a:gridCol w="1718945"/>
                <a:gridCol w="1718945"/>
                <a:gridCol w="1718945"/>
                <a:gridCol w="1718945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DIAFRAGMA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CAPUCHON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ESPONGA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CONDON FEMENINO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Inserción previo al coito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24h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8h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Tiempo</a:t>
                      </a:r>
                      <a:r>
                        <a:rPr lang="es-ES" baseline="0" dirty="0" smtClean="0"/>
                        <a:t> que debe estar después del coito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6h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Tiempo máximo puesto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24h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48h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30h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8h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11200" y="5503333"/>
            <a:ext cx="2827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Uso con espermicida en </a:t>
            </a:r>
          </a:p>
          <a:p>
            <a:r>
              <a:rPr lang="es-ES" dirty="0" smtClean="0"/>
              <a:t>Cada relación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539067" y="5503333"/>
            <a:ext cx="237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Difícil colocación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418667" y="5503333"/>
            <a:ext cx="223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Liberación de espermicida y absorción espermática 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7247467" y="5638800"/>
            <a:ext cx="1620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Reciclabe</a:t>
            </a:r>
            <a:r>
              <a:rPr lang="es-ES" dirty="0" smtClean="0"/>
              <a:t> (8 usos)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012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1704" b="11704"/>
          <a:stretch>
            <a:fillRect/>
          </a:stretch>
        </p:blipFill>
        <p:spPr>
          <a:xfrm>
            <a:off x="274320" y="610684"/>
            <a:ext cx="4048853" cy="256488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393" y="610684"/>
            <a:ext cx="4129382" cy="28119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73" y="3422650"/>
            <a:ext cx="4051300" cy="30099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428" y="3839341"/>
            <a:ext cx="4184347" cy="259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9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COITO INTERRUMPIDO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Tasa de fallo por evento 4 % </a:t>
            </a:r>
          </a:p>
          <a:p>
            <a:endParaRPr lang="es-ES" dirty="0"/>
          </a:p>
          <a:p>
            <a:r>
              <a:rPr lang="es-ES" dirty="0" smtClean="0"/>
              <a:t>Tasa de fallo anual : 18% </a:t>
            </a:r>
          </a:p>
          <a:p>
            <a:endParaRPr lang="es-ES" dirty="0"/>
          </a:p>
          <a:p>
            <a:r>
              <a:rPr lang="es-ES" dirty="0" smtClean="0"/>
              <a:t>Presencia de espermatozoides en el liquido pre-eyaculatorio ??</a:t>
            </a:r>
          </a:p>
          <a:p>
            <a:endParaRPr lang="es-ES" dirty="0"/>
          </a:p>
          <a:p>
            <a:r>
              <a:rPr lang="es-ES" dirty="0" smtClean="0"/>
              <a:t>Disminuye el placer sexual en algunas parejas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386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ANTICONCEPTIVOS DE EMERGENCIA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74320" y="1685492"/>
            <a:ext cx="4244251" cy="4550716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Indicaciones : Falla en el modo de uso del método de barrera o violación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Uso en ideal en las primeras 72 horas </a:t>
            </a:r>
          </a:p>
          <a:p>
            <a:endParaRPr lang="es-ES" dirty="0"/>
          </a:p>
          <a:p>
            <a:r>
              <a:rPr lang="es-ES" dirty="0" smtClean="0"/>
              <a:t>Mecanismo de acción: Retrasa la ovulación</a:t>
            </a:r>
          </a:p>
          <a:p>
            <a:endParaRPr lang="es-ES" dirty="0" smtClean="0"/>
          </a:p>
          <a:p>
            <a:r>
              <a:rPr lang="es-ES" dirty="0" smtClean="0"/>
              <a:t>No contraindicaciones</a:t>
            </a:r>
          </a:p>
          <a:p>
            <a:endParaRPr lang="es-ES" dirty="0"/>
          </a:p>
          <a:p>
            <a:r>
              <a:rPr lang="es-ES" dirty="0" smtClean="0"/>
              <a:t>Dosis única </a:t>
            </a:r>
          </a:p>
          <a:p>
            <a:endParaRPr lang="es-ES" dirty="0"/>
          </a:p>
          <a:p>
            <a:r>
              <a:rPr lang="es-ES" dirty="0" smtClean="0"/>
              <a:t>Eficacia : 85%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392" y="2432490"/>
            <a:ext cx="3863429" cy="271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31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MÉTODOS NATURALES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1381" r="13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794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MÉTODOS DEFINITIVOS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18762" r="-18762"/>
          <a:stretch>
            <a:fillRect/>
          </a:stretch>
        </p:blipFill>
        <p:spPr>
          <a:xfrm>
            <a:off x="274320" y="1921054"/>
            <a:ext cx="3734350" cy="2362473"/>
          </a:xfrm>
        </p:spPr>
      </p:pic>
      <p:sp>
        <p:nvSpPr>
          <p:cNvPr id="5" name="CuadroTexto 4"/>
          <p:cNvSpPr txBox="1"/>
          <p:nvPr/>
        </p:nvSpPr>
        <p:spPr>
          <a:xfrm>
            <a:off x="1095536" y="4752475"/>
            <a:ext cx="3336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ESSURE </a:t>
            </a:r>
            <a:endParaRPr lang="es-ES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845" y="651129"/>
            <a:ext cx="2962930" cy="253984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253598" y="3557072"/>
            <a:ext cx="286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VASECTOMIA </a:t>
            </a:r>
            <a:endParaRPr lang="es-ES" sz="28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362" y="4478528"/>
            <a:ext cx="3228472" cy="210552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096093" y="5055557"/>
            <a:ext cx="1771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OTB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23163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Captura de pantalla 2016-03-13 a la(s) 21.02.56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7" r="-1317"/>
          <a:stretch>
            <a:fillRect/>
          </a:stretch>
        </p:blipFill>
        <p:spPr>
          <a:xfrm>
            <a:off x="274320" y="672414"/>
            <a:ext cx="8595360" cy="5563794"/>
          </a:xfrm>
        </p:spPr>
      </p:pic>
    </p:spTree>
    <p:extLst>
      <p:ext uri="{BB962C8B-B14F-4D97-AF65-F5344CB8AC3E}">
        <p14:creationId xmlns:p14="http://schemas.microsoft.com/office/powerpoint/2010/main" val="155557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TASAS DE FALLA DE MÉTODOS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-22006" r="-22006" b="12720"/>
          <a:stretch/>
        </p:blipFill>
        <p:spPr>
          <a:xfrm>
            <a:off x="273050" y="1564103"/>
            <a:ext cx="8594725" cy="4738921"/>
          </a:xfrm>
        </p:spPr>
      </p:pic>
    </p:spTree>
    <p:extLst>
      <p:ext uri="{BB962C8B-B14F-4D97-AF65-F5344CB8AC3E}">
        <p14:creationId xmlns:p14="http://schemas.microsoft.com/office/powerpoint/2010/main" val="250334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91246"/>
          </a:xfrm>
        </p:spPr>
        <p:txBody>
          <a:bodyPr/>
          <a:lstStyle/>
          <a:p>
            <a:r>
              <a:rPr lang="es-ES" dirty="0" smtClean="0"/>
              <a:t>COMO SE DETERMINA LA OVULACIÓN</a:t>
            </a:r>
            <a:endParaRPr lang="es-ES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-13227" r="10581" b="-3340"/>
          <a:stretch/>
        </p:blipFill>
        <p:spPr>
          <a:xfrm>
            <a:off x="567735" y="1019846"/>
            <a:ext cx="7345871" cy="5838154"/>
          </a:xfrm>
        </p:spPr>
      </p:pic>
    </p:spTree>
    <p:extLst>
      <p:ext uri="{BB962C8B-B14F-4D97-AF65-F5344CB8AC3E}">
        <p14:creationId xmlns:p14="http://schemas.microsoft.com/office/powerpoint/2010/main" val="390542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94016397"/>
              </p:ext>
            </p:extLst>
          </p:nvPr>
        </p:nvGraphicFramePr>
        <p:xfrm>
          <a:off x="527759" y="8769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5076056" y="5993044"/>
            <a:ext cx="3870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Yen &amp; </a:t>
            </a:r>
            <a:r>
              <a:rPr lang="es-ES" sz="1200" dirty="0" err="1"/>
              <a:t>Jaffe's</a:t>
            </a:r>
            <a:r>
              <a:rPr lang="es-ES" sz="1200" dirty="0"/>
              <a:t> </a:t>
            </a:r>
            <a:r>
              <a:rPr lang="es-ES" sz="1200" dirty="0" err="1"/>
              <a:t>Reproductive</a:t>
            </a:r>
            <a:r>
              <a:rPr lang="es-ES" sz="1200" dirty="0"/>
              <a:t> </a:t>
            </a:r>
            <a:r>
              <a:rPr lang="es-ES" sz="1200" dirty="0" err="1"/>
              <a:t>Endocrinology</a:t>
            </a:r>
            <a:r>
              <a:rPr lang="es-ES" sz="1200" dirty="0"/>
              <a:t>, 7th </a:t>
            </a:r>
            <a:r>
              <a:rPr lang="es-ES" sz="1200" dirty="0" err="1"/>
              <a:t>Edition</a:t>
            </a:r>
            <a:endParaRPr lang="es-ES" sz="1200" dirty="0"/>
          </a:p>
          <a:p>
            <a:r>
              <a:rPr lang="es-ES" sz="1200" b="1" dirty="0" err="1"/>
              <a:t>Physiology</a:t>
            </a:r>
            <a:r>
              <a:rPr lang="es-ES" sz="1200" b="1" dirty="0"/>
              <a:t>, </a:t>
            </a:r>
            <a:r>
              <a:rPr lang="es-ES" sz="1200" b="1" dirty="0" err="1"/>
              <a:t>Pathophysiology</a:t>
            </a:r>
            <a:r>
              <a:rPr lang="es-ES" sz="1200" b="1" dirty="0"/>
              <a:t>, and </a:t>
            </a:r>
            <a:r>
              <a:rPr lang="es-ES" sz="1200" b="1" dirty="0" err="1"/>
              <a:t>Clinical</a:t>
            </a:r>
            <a:r>
              <a:rPr lang="es-ES" sz="1200" b="1" dirty="0"/>
              <a:t> Management</a:t>
            </a:r>
            <a:r>
              <a:rPr lang="es-ES" b="1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08778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PATRÓN MENSTRUAL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732544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5273824" y="6031213"/>
            <a:ext cx="3870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Yen &amp; </a:t>
            </a:r>
            <a:r>
              <a:rPr lang="es-ES" sz="1200" dirty="0" err="1"/>
              <a:t>Jaffe's</a:t>
            </a:r>
            <a:r>
              <a:rPr lang="es-ES" sz="1200" dirty="0"/>
              <a:t> </a:t>
            </a:r>
            <a:r>
              <a:rPr lang="es-ES" sz="1200" dirty="0" err="1"/>
              <a:t>Reproductive</a:t>
            </a:r>
            <a:r>
              <a:rPr lang="es-ES" sz="1200" dirty="0"/>
              <a:t> </a:t>
            </a:r>
            <a:r>
              <a:rPr lang="es-ES" sz="1200" dirty="0" err="1"/>
              <a:t>Endocrinology</a:t>
            </a:r>
            <a:r>
              <a:rPr lang="es-ES" sz="1200" dirty="0"/>
              <a:t>, 7th </a:t>
            </a:r>
            <a:r>
              <a:rPr lang="es-ES" sz="1200" dirty="0" err="1"/>
              <a:t>Edition</a:t>
            </a:r>
            <a:endParaRPr lang="es-ES" sz="1200" dirty="0"/>
          </a:p>
          <a:p>
            <a:r>
              <a:rPr lang="es-ES" sz="1200" b="1" dirty="0" err="1"/>
              <a:t>Physiology</a:t>
            </a:r>
            <a:r>
              <a:rPr lang="es-ES" sz="1200" b="1" dirty="0"/>
              <a:t>, </a:t>
            </a:r>
            <a:r>
              <a:rPr lang="es-ES" sz="1200" b="1" dirty="0" err="1"/>
              <a:t>Pathophysiology</a:t>
            </a:r>
            <a:r>
              <a:rPr lang="es-ES" sz="1200" b="1" dirty="0"/>
              <a:t>, and </a:t>
            </a:r>
            <a:r>
              <a:rPr lang="es-ES" sz="1200" b="1" dirty="0" err="1"/>
              <a:t>Clinical</a:t>
            </a:r>
            <a:r>
              <a:rPr lang="es-ES" sz="1200" b="1" dirty="0"/>
              <a:t> Management</a:t>
            </a:r>
            <a:r>
              <a:rPr lang="es-ES" b="1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2665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PORQUE USAR UN MÉTODO ANTICONCEPTIVO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30446" r="-30446"/>
          <a:stretch>
            <a:fillRect/>
          </a:stretch>
        </p:blipFill>
        <p:spPr>
          <a:xfrm>
            <a:off x="-270561" y="1860278"/>
            <a:ext cx="4341950" cy="3416045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389" y="2125186"/>
            <a:ext cx="4423956" cy="34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1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REALIDADES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56341673"/>
              </p:ext>
            </p:extLst>
          </p:nvPr>
        </p:nvGraphicFramePr>
        <p:xfrm>
          <a:off x="274320" y="1298448"/>
          <a:ext cx="859536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560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8867775" cy="106680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CLASIFICACIÓN DE MÉTODOS ANTICONCEPTIVOS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17500" b="-17500"/>
          <a:stretch>
            <a:fillRect/>
          </a:stretch>
        </p:blipFill>
        <p:spPr>
          <a:xfrm>
            <a:off x="3994915" y="4557472"/>
            <a:ext cx="4872860" cy="2575287"/>
          </a:xfr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424083893"/>
              </p:ext>
            </p:extLst>
          </p:nvPr>
        </p:nvGraphicFramePr>
        <p:xfrm>
          <a:off x="-218899" y="139738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706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4607</TotalTime>
  <Words>1024</Words>
  <Application>Microsoft Macintosh PowerPoint</Application>
  <PresentationFormat>Presentación en pantalla (4:3)</PresentationFormat>
  <Paragraphs>300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SOHO</vt:lpstr>
      <vt:lpstr>METÓDOS ANTICONCEPTIVOS</vt:lpstr>
      <vt:lpstr>FISIOLOGÍA DEL CICLO MENSTRUAL </vt:lpstr>
      <vt:lpstr>ENDOMETRIO </vt:lpstr>
      <vt:lpstr>COMO SE DETERMINA LA OVULACIÓN</vt:lpstr>
      <vt:lpstr>Presentación de PowerPoint</vt:lpstr>
      <vt:lpstr>PATRÓN MENSTRUAL</vt:lpstr>
      <vt:lpstr>PORQUE USAR UN MÉTODO ANTICONCEPTIVO </vt:lpstr>
      <vt:lpstr>REALIDADES</vt:lpstr>
      <vt:lpstr>CLASIFICACIÓN DE MÉTODOS ANTICONCEPTIVOS</vt:lpstr>
      <vt:lpstr>HORMONALES ORALES </vt:lpstr>
      <vt:lpstr>BENEFICIOS NO ANTICONCEPTIVOS</vt:lpstr>
      <vt:lpstr>MECANISMO DE ACCIÓN : ANTICONCEPTIVOS </vt:lpstr>
      <vt:lpstr>HORMONALES ORALES </vt:lpstr>
      <vt:lpstr>CONTRAINDICACIÓN ABSOLUTA  </vt:lpstr>
      <vt:lpstr>CONTRAINDICACIÓN RELATIVA</vt:lpstr>
      <vt:lpstr>ANILLO VAGINAL </vt:lpstr>
      <vt:lpstr>ANILLO VAGINAL </vt:lpstr>
      <vt:lpstr>PARCHE TRANSDÉRMICO </vt:lpstr>
      <vt:lpstr>PARCHE TRANSDERMICO </vt:lpstr>
      <vt:lpstr>DISPOSITIVOS DE LIBERACIÓN PROLONGADA SOLO PROGESTINAS </vt:lpstr>
      <vt:lpstr>EFECTO MENSTRUAL</vt:lpstr>
      <vt:lpstr>IMPLANTE SUBDERMICO </vt:lpstr>
      <vt:lpstr>IMPLANTE SUBDERMICO </vt:lpstr>
      <vt:lpstr>PROGESTINAS INYECTABLES </vt:lpstr>
      <vt:lpstr>PROGESTINAS INYECTABLES </vt:lpstr>
      <vt:lpstr>DIU COBRE -MIRENA</vt:lpstr>
      <vt:lpstr>TIPOS DE DIU </vt:lpstr>
      <vt:lpstr>Presentación de PowerPoint</vt:lpstr>
      <vt:lpstr>ESPERMICIDAS</vt:lpstr>
      <vt:lpstr>MÉTODOS DE BARRERA</vt:lpstr>
      <vt:lpstr>Presentación de PowerPoint</vt:lpstr>
      <vt:lpstr>COITO INTERRUMPIDO </vt:lpstr>
      <vt:lpstr>ANTICONCEPTIVOS DE EMERGENCIA </vt:lpstr>
      <vt:lpstr>MÉTODOS NATURALES </vt:lpstr>
      <vt:lpstr>MÉTODOS DEFINITIVOS </vt:lpstr>
      <vt:lpstr>Presentación de PowerPoint</vt:lpstr>
      <vt:lpstr>TASAS DE FALLA DE MÉTODOS </vt:lpstr>
    </vt:vector>
  </TitlesOfParts>
  <Company>Aldo Meneses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METÓDOS ANTICONCEPTIVOS</dc:title>
  <dc:creator>Aldo Meneses</dc:creator>
  <cp:lastModifiedBy>Aldo Meneses</cp:lastModifiedBy>
  <cp:revision>39</cp:revision>
  <dcterms:created xsi:type="dcterms:W3CDTF">2016-03-11T17:40:00Z</dcterms:created>
  <dcterms:modified xsi:type="dcterms:W3CDTF">2016-03-16T00:12:53Z</dcterms:modified>
</cp:coreProperties>
</file>