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72" r:id="rId6"/>
    <p:sldId id="273" r:id="rId7"/>
    <p:sldId id="274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32" autoAdjust="0"/>
  </p:normalViewPr>
  <p:slideViewPr>
    <p:cSldViewPr>
      <p:cViewPr varScale="1">
        <p:scale>
          <a:sx n="51" d="100"/>
          <a:sy n="51" d="100"/>
        </p:scale>
        <p:origin x="-229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9EF9-BD62-4A8E-9092-A3053A0681EB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8D11-3A25-4AD4-A4A8-8EDCF8A4561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923928"/>
            <a:ext cx="685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800" b="1" spc="100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פריה ורביה</a:t>
            </a:r>
          </a:p>
          <a:p>
            <a:pPr algn="ctr"/>
            <a:r>
              <a:rPr lang="he-IL" sz="4800" b="1" spc="100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קידושין</a:t>
            </a:r>
            <a:endParaRPr lang="es-ES" sz="5400" b="1" cap="none" spc="100" dirty="0">
              <a:ln w="180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727868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NOMBRE___________________________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3 Imagen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512"/>
            <a:ext cx="6858000" cy="331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964394" cy="916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0"/>
            <a:ext cx="6359633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504"/>
            <a:ext cx="6858000" cy="886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8032"/>
            <a:ext cx="6872898" cy="86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369"/>
            <a:ext cx="6858000" cy="890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0"/>
            <a:ext cx="6224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0"/>
            <a:ext cx="635602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0"/>
            <a:ext cx="607150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0"/>
            <a:ext cx="6339483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40" y="0"/>
            <a:ext cx="671023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88640" y="216024"/>
            <a:ext cx="6453336" cy="867645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548680" y="1115616"/>
            <a:ext cx="58326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 smtClean="0">
                <a:latin typeface="Snap ITC" pitchFamily="82" charset="0"/>
              </a:rPr>
              <a:t>&gt; בראשית א' כ"ב- כ"ח</a:t>
            </a:r>
          </a:p>
          <a:p>
            <a:pPr algn="r"/>
            <a:r>
              <a:rPr lang="he-IL" dirty="0" smtClean="0">
                <a:latin typeface="Snap ITC" pitchFamily="82" charset="0"/>
              </a:rPr>
              <a:t>		        עם רש"י ורמב"ן</a:t>
            </a:r>
          </a:p>
          <a:p>
            <a:pPr algn="r"/>
            <a:endParaRPr lang="he-IL" dirty="0" smtClean="0">
              <a:latin typeface="Snap ITC" pitchFamily="82" charset="0"/>
            </a:endParaRPr>
          </a:p>
          <a:p>
            <a:pPr algn="r"/>
            <a:r>
              <a:rPr lang="he-IL" dirty="0" smtClean="0">
                <a:latin typeface="Snap ITC" pitchFamily="82" charset="0"/>
              </a:rPr>
              <a:t>&gt; נח רביעי- חמישי</a:t>
            </a:r>
          </a:p>
          <a:p>
            <a:pPr algn="r"/>
            <a:r>
              <a:rPr lang="he-IL" dirty="0" smtClean="0">
                <a:latin typeface="Snap ITC" pitchFamily="82" charset="0"/>
              </a:rPr>
              <a:t>        עם רש"י ורמב"ן</a:t>
            </a:r>
          </a:p>
          <a:p>
            <a:pPr algn="r"/>
            <a:endParaRPr lang="he-IL" dirty="0" smtClean="0">
              <a:latin typeface="Snap ITC" pitchFamily="82" charset="0"/>
            </a:endParaRPr>
          </a:p>
          <a:p>
            <a:pPr algn="r"/>
            <a:r>
              <a:rPr lang="he-IL" dirty="0" smtClean="0">
                <a:latin typeface="Snap ITC" pitchFamily="82" charset="0"/>
              </a:rPr>
              <a:t>&gt; חינוך מצוה א'</a:t>
            </a:r>
          </a:p>
          <a:p>
            <a:pPr algn="r"/>
            <a:endParaRPr lang="he-IL" dirty="0">
              <a:latin typeface="Snap ITC" pitchFamily="82" charset="0"/>
            </a:endParaRPr>
          </a:p>
          <a:p>
            <a:pPr algn="r"/>
            <a:r>
              <a:rPr lang="he-IL" dirty="0" smtClean="0">
                <a:latin typeface="Snap ITC" pitchFamily="82" charset="0"/>
              </a:rPr>
              <a:t>&gt; גמ' יבמות ס"א: עד סוף הפרק</a:t>
            </a:r>
          </a:p>
          <a:p>
            <a:pPr algn="r"/>
            <a:endParaRPr lang="he-IL" dirty="0" smtClean="0">
              <a:latin typeface="Snap ITC" pitchFamily="82" charset="0"/>
            </a:endParaRPr>
          </a:p>
          <a:p>
            <a:pPr algn="r"/>
            <a:r>
              <a:rPr lang="he-IL" dirty="0" smtClean="0">
                <a:latin typeface="Snap ITC" pitchFamily="82" charset="0"/>
              </a:rPr>
              <a:t>&gt; טור בית יוסף סי' א'- ו'</a:t>
            </a:r>
          </a:p>
          <a:p>
            <a:pPr algn="r"/>
            <a:r>
              <a:rPr lang="he-IL" dirty="0" smtClean="0">
                <a:latin typeface="Snap ITC" pitchFamily="82" charset="0"/>
              </a:rPr>
              <a:t>&gt; שולחן ערוך סי' א'- ו'</a:t>
            </a:r>
            <a:endParaRPr lang="en-US" dirty="0">
              <a:latin typeface="Snap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/>
        </p:nvGrpSpPr>
        <p:grpSpPr>
          <a:xfrm>
            <a:off x="188640" y="1448055"/>
            <a:ext cx="6597352" cy="6796353"/>
            <a:chOff x="188640" y="1043608"/>
            <a:chExt cx="6597352" cy="679635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8640" y="5868144"/>
              <a:ext cx="6597352" cy="197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648" y="1043608"/>
              <a:ext cx="3227360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640" y="2411760"/>
              <a:ext cx="3275238" cy="349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2 Rectángulo"/>
          <p:cNvSpPr/>
          <p:nvPr/>
        </p:nvSpPr>
        <p:spPr>
          <a:xfrm>
            <a:off x="3501008" y="6344599"/>
            <a:ext cx="216024" cy="1296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Rectángulo"/>
          <p:cNvSpPr/>
          <p:nvPr/>
        </p:nvSpPr>
        <p:spPr>
          <a:xfrm>
            <a:off x="3645024" y="7352711"/>
            <a:ext cx="3212976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7 Grupo"/>
          <p:cNvGrpSpPr/>
          <p:nvPr/>
        </p:nvGrpSpPr>
        <p:grpSpPr>
          <a:xfrm>
            <a:off x="3717032" y="1448055"/>
            <a:ext cx="3057808" cy="5904656"/>
            <a:chOff x="3573016" y="1187624"/>
            <a:chExt cx="3057808" cy="590465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13156"/>
            <a:stretch>
              <a:fillRect/>
            </a:stretch>
          </p:blipFill>
          <p:spPr bwMode="auto">
            <a:xfrm>
              <a:off x="3573016" y="4572000"/>
              <a:ext cx="3057808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3016" y="1187624"/>
              <a:ext cx="3024336" cy="1447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3016" y="2555776"/>
              <a:ext cx="3024336" cy="2029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16 CuadroTexto"/>
          <p:cNvSpPr txBox="1"/>
          <p:nvPr/>
        </p:nvSpPr>
        <p:spPr>
          <a:xfrm>
            <a:off x="3861048" y="9623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בראשית א' כ''ב-כ"ח</a:t>
            </a:r>
            <a:endParaRPr lang="en-US" dirty="0">
              <a:latin typeface="Copperplate Gothic Bold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48680" y="9716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רש"י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188669" y="1217722"/>
            <a:ext cx="6552699" cy="7026686"/>
            <a:chOff x="192559" y="918043"/>
            <a:chExt cx="6552699" cy="702668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98031" y="963045"/>
              <a:ext cx="3243337" cy="49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1450638"/>
              <a:ext cx="3316258" cy="3985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5154" y="5451890"/>
              <a:ext cx="3302687" cy="207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1008" y="7524328"/>
              <a:ext cx="3196833" cy="202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559" y="918043"/>
              <a:ext cx="3235429" cy="4518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8841" y="5364088"/>
              <a:ext cx="3170410" cy="78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7411" y="6156176"/>
              <a:ext cx="3102498" cy="15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740" y="6300192"/>
              <a:ext cx="3171455" cy="1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6270" y="6444208"/>
              <a:ext cx="3114287" cy="16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0892" y="6588224"/>
              <a:ext cx="3096100" cy="1275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31154" y="7812360"/>
              <a:ext cx="425838" cy="13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CuadroTexto"/>
          <p:cNvSpPr txBox="1"/>
          <p:nvPr/>
        </p:nvSpPr>
        <p:spPr>
          <a:xfrm>
            <a:off x="0" y="61156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רמב"ן בראשית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476672" y="611560"/>
            <a:ext cx="5997180" cy="8208912"/>
            <a:chOff x="476672" y="611560"/>
            <a:chExt cx="5997180" cy="8208912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81802" y="5868144"/>
              <a:ext cx="2892050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2209" y="2994822"/>
              <a:ext cx="2924259" cy="2945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2722" y="611560"/>
              <a:ext cx="2903252" cy="2407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672" y="611560"/>
              <a:ext cx="2900836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5 CuadroTexto"/>
          <p:cNvSpPr txBox="1"/>
          <p:nvPr/>
        </p:nvSpPr>
        <p:spPr>
          <a:xfrm>
            <a:off x="0" y="17951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נח רביעי - חמישי</a:t>
            </a:r>
            <a:endParaRPr lang="en-US" dirty="0">
              <a:latin typeface="Copperplate Gothic Bold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404664" y="2699792"/>
            <a:ext cx="2952328" cy="6048672"/>
            <a:chOff x="404664" y="2699792"/>
            <a:chExt cx="2952328" cy="6048672"/>
          </a:xfrm>
        </p:grpSpPr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664" y="5991684"/>
              <a:ext cx="2952328" cy="2756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664" y="2699792"/>
              <a:ext cx="2924943" cy="19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6672" y="2894040"/>
              <a:ext cx="2805460" cy="45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9016" y="3347864"/>
              <a:ext cx="2838516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 l="51504"/>
            <a:stretch>
              <a:fillRect/>
            </a:stretch>
          </p:blipFill>
          <p:spPr bwMode="auto">
            <a:xfrm>
              <a:off x="491454" y="5724128"/>
              <a:ext cx="2865538" cy="18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 r="49211" b="8825"/>
            <a:stretch>
              <a:fillRect/>
            </a:stretch>
          </p:blipFill>
          <p:spPr bwMode="auto">
            <a:xfrm>
              <a:off x="432048" y="5868144"/>
              <a:ext cx="2852936" cy="160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3 CuadroTexto"/>
          <p:cNvSpPr txBox="1"/>
          <p:nvPr/>
        </p:nvSpPr>
        <p:spPr>
          <a:xfrm>
            <a:off x="440432" y="2402468"/>
            <a:ext cx="291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רש"י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16632" y="683568"/>
            <a:ext cx="6619669" cy="3168352"/>
            <a:chOff x="116632" y="323528"/>
            <a:chExt cx="6619669" cy="316835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6632" y="365151"/>
              <a:ext cx="6619669" cy="3126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2 Rectángulo"/>
            <p:cNvSpPr/>
            <p:nvPr/>
          </p:nvSpPr>
          <p:spPr>
            <a:xfrm>
              <a:off x="3429000" y="323528"/>
              <a:ext cx="316835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260648" y="395536"/>
            <a:ext cx="291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רש"י נח</a:t>
            </a:r>
            <a:endParaRPr lang="en-US" dirty="0">
              <a:latin typeface="Copperplate Gothic Bold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116632" y="4932040"/>
            <a:ext cx="6597352" cy="3024336"/>
            <a:chOff x="116632" y="3779912"/>
            <a:chExt cx="6597352" cy="3024336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6632" y="3786419"/>
              <a:ext cx="6597352" cy="3017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Rectángulo"/>
            <p:cNvSpPr/>
            <p:nvPr/>
          </p:nvSpPr>
          <p:spPr>
            <a:xfrm>
              <a:off x="3429000" y="3779912"/>
              <a:ext cx="3240360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60648" y="4572000"/>
            <a:ext cx="291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רמב"ן נח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83224" y="1187624"/>
            <a:ext cx="6619135" cy="2880320"/>
            <a:chOff x="83224" y="1043608"/>
            <a:chExt cx="6619135" cy="288032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224" y="1115616"/>
              <a:ext cx="6524424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1951" y="1043608"/>
              <a:ext cx="3460408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" y="4750420"/>
            <a:ext cx="6703763" cy="118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/>
          <p:nvPr/>
        </p:nvGrpSpPr>
        <p:grpSpPr>
          <a:xfrm>
            <a:off x="-1" y="6300192"/>
            <a:ext cx="6839333" cy="2448272"/>
            <a:chOff x="-1" y="5364088"/>
            <a:chExt cx="6839333" cy="2448272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b="2941"/>
            <a:stretch>
              <a:fillRect/>
            </a:stretch>
          </p:blipFill>
          <p:spPr bwMode="auto">
            <a:xfrm>
              <a:off x="-1" y="5436096"/>
              <a:ext cx="6839333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>
              <a:off x="3384376" y="5364088"/>
              <a:ext cx="3429000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0" y="53955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 smtClean="0">
                <a:latin typeface="Copperplate Gothic Bold" pitchFamily="34" charset="0"/>
              </a:rPr>
              <a:t>רמב"ן נח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0"/>
            <a:ext cx="5949280" cy="90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73359"/>
            <a:ext cx="5805264" cy="903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31</Words>
  <Application>Microsoft Office PowerPoint</Application>
  <PresentationFormat>Presentación en pantalla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Shaul</dc:creator>
  <cp:lastModifiedBy>Shaul</cp:lastModifiedBy>
  <cp:revision>27</cp:revision>
  <dcterms:created xsi:type="dcterms:W3CDTF">2015-10-14T05:28:54Z</dcterms:created>
  <dcterms:modified xsi:type="dcterms:W3CDTF">2015-10-14T19:49:39Z</dcterms:modified>
</cp:coreProperties>
</file>