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68A0-E62F-4F1D-8A43-06CF7B2486E1}" type="datetimeFigureOut">
              <a:rPr lang="es-MX" smtClean="0"/>
              <a:t>29/02/2020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2FC8-CF1D-48C7-967D-2E28A82283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9313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68A0-E62F-4F1D-8A43-06CF7B2486E1}" type="datetimeFigureOut">
              <a:rPr lang="es-MX" smtClean="0"/>
              <a:t>29/02/2020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2FC8-CF1D-48C7-967D-2E28A82283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1940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68A0-E62F-4F1D-8A43-06CF7B2486E1}" type="datetimeFigureOut">
              <a:rPr lang="es-MX" smtClean="0"/>
              <a:t>29/02/2020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2FC8-CF1D-48C7-967D-2E28A82283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3280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68A0-E62F-4F1D-8A43-06CF7B2486E1}" type="datetimeFigureOut">
              <a:rPr lang="es-MX" smtClean="0"/>
              <a:t>29/02/2020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2FC8-CF1D-48C7-967D-2E28A82283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722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68A0-E62F-4F1D-8A43-06CF7B2486E1}" type="datetimeFigureOut">
              <a:rPr lang="es-MX" smtClean="0"/>
              <a:t>29/02/2020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2FC8-CF1D-48C7-967D-2E28A82283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83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68A0-E62F-4F1D-8A43-06CF7B2486E1}" type="datetimeFigureOut">
              <a:rPr lang="es-MX" smtClean="0"/>
              <a:t>29/02/2020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2FC8-CF1D-48C7-967D-2E28A82283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6883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68A0-E62F-4F1D-8A43-06CF7B2486E1}" type="datetimeFigureOut">
              <a:rPr lang="es-MX" smtClean="0"/>
              <a:t>29/02/2020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2FC8-CF1D-48C7-967D-2E28A82283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354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68A0-E62F-4F1D-8A43-06CF7B2486E1}" type="datetimeFigureOut">
              <a:rPr lang="es-MX" smtClean="0"/>
              <a:t>29/02/2020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2FC8-CF1D-48C7-967D-2E28A82283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58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68A0-E62F-4F1D-8A43-06CF7B2486E1}" type="datetimeFigureOut">
              <a:rPr lang="es-MX" smtClean="0"/>
              <a:t>29/02/2020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2FC8-CF1D-48C7-967D-2E28A82283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415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68A0-E62F-4F1D-8A43-06CF7B2486E1}" type="datetimeFigureOut">
              <a:rPr lang="es-MX" smtClean="0"/>
              <a:t>29/02/2020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2FC8-CF1D-48C7-967D-2E28A82283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272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68A0-E62F-4F1D-8A43-06CF7B2486E1}" type="datetimeFigureOut">
              <a:rPr lang="es-MX" smtClean="0"/>
              <a:t>29/02/2020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2FC8-CF1D-48C7-967D-2E28A82283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423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A68A0-E62F-4F1D-8A43-06CF7B2486E1}" type="datetimeFigureOut">
              <a:rPr lang="es-MX" smtClean="0"/>
              <a:t>29/02/2020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62FC8-CF1D-48C7-967D-2E28A82283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163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7242" y="3125519"/>
            <a:ext cx="6858000" cy="596475"/>
          </a:xfrm>
        </p:spPr>
        <p:txBody>
          <a:bodyPr>
            <a:noAutofit/>
          </a:bodyPr>
          <a:lstStyle/>
          <a:p>
            <a:r>
              <a:rPr lang="es-MX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D-DIN Condensed" panose="020B0506030202030204" pitchFamily="34" charset="0"/>
              </a:rPr>
              <a:t>NESTÓR OSVALDO RAMÍREZ LÓPEZ</a:t>
            </a:r>
            <a:endParaRPr lang="es-MX" sz="3600" dirty="0">
              <a:solidFill>
                <a:schemeClr val="tx1">
                  <a:lumMod val="85000"/>
                  <a:lumOff val="15000"/>
                </a:schemeClr>
              </a:solidFill>
              <a:latin typeface="D-DIN Condensed" panose="020B0506030202030204" pitchFamily="34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117242" y="4308229"/>
            <a:ext cx="6858000" cy="3668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D-DIN Condensed" panose="020B0506030202030204" pitchFamily="34" charset="0"/>
              </a:rPr>
              <a:t>-4.6 kg en 20 días</a:t>
            </a:r>
            <a:endParaRPr lang="es-MX" sz="2000" dirty="0">
              <a:solidFill>
                <a:schemeClr val="tx1">
                  <a:lumMod val="85000"/>
                  <a:lumOff val="15000"/>
                </a:schemeClr>
              </a:solidFill>
              <a:latin typeface="D-DIN Condensed" panose="020B0506030202030204" pitchFamily="34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300766" y="5555333"/>
            <a:ext cx="2331076" cy="3668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D-DIN Condensed" panose="020B0506030202030204" pitchFamily="34" charset="0"/>
              </a:rPr>
              <a:t>Oaxaca de Juárez,  29  de Febrero del 2020</a:t>
            </a:r>
            <a:endParaRPr lang="es-MX" sz="1100" dirty="0">
              <a:solidFill>
                <a:schemeClr val="tx1">
                  <a:lumMod val="85000"/>
                  <a:lumOff val="15000"/>
                </a:schemeClr>
              </a:solidFill>
              <a:latin typeface="D-DIN Condensed" panose="020B0506030202030204" pitchFamily="34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5502498" y="5555333"/>
            <a:ext cx="2331076" cy="3668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D-DIN Condensed" panose="020B0506030202030204" pitchFamily="34" charset="0"/>
              </a:rPr>
              <a:t>EDWIN DÍAZ</a:t>
            </a:r>
            <a:endParaRPr lang="es-MX" sz="1100" dirty="0">
              <a:solidFill>
                <a:schemeClr val="tx1">
                  <a:lumMod val="85000"/>
                  <a:lumOff val="15000"/>
                </a:schemeClr>
              </a:solidFill>
              <a:latin typeface="D-DIN Condensed" panose="020B050603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70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MX" dirty="0"/>
              <a:t>Bonito domingo </a:t>
            </a:r>
            <a:r>
              <a:rPr lang="es-MX" dirty="0" err="1"/>
              <a:t>Nestor</a:t>
            </a:r>
            <a:r>
              <a:rPr lang="es-MX" dirty="0"/>
              <a:t>, deseo que estés pasando un gran día.</a:t>
            </a:r>
          </a:p>
          <a:p>
            <a:r>
              <a:rPr lang="es-MX" dirty="0"/>
              <a:t>Muchas Felicidades por tus excelentes resultados, deseo que sigas esforzándote para transformar tu mente, cuerpo y estilo de vida.</a:t>
            </a:r>
          </a:p>
          <a:p>
            <a:r>
              <a:rPr lang="es-MX" dirty="0"/>
              <a:t>Bienvenido a la segunda etapa, vamos por otros 3 kilogramos menos.</a:t>
            </a:r>
          </a:p>
          <a:p>
            <a:r>
              <a:rPr lang="es-MX" dirty="0"/>
              <a:t>Ya puedes revisar tu programa de alimentación en la plataforma de NUTRIFY, revisa cada detalle del nuevo programa y nos llamamos para dudas o preguntas.</a:t>
            </a:r>
          </a:p>
          <a:p>
            <a:r>
              <a:rPr lang="es-MX" dirty="0"/>
              <a:t>Tu nuevo programa de alimentación está compuesto por opciones, podrás combinar cada una de las opciones puestas en el programa.</a:t>
            </a:r>
          </a:p>
          <a:p>
            <a:endParaRPr lang="es-MX" dirty="0"/>
          </a:p>
          <a:p>
            <a:r>
              <a:rPr lang="es-MX" dirty="0"/>
              <a:t>FELIZ INICIO DE SEMA</a:t>
            </a:r>
          </a:p>
          <a:p>
            <a:r>
              <a:rPr lang="es-MX" dirty="0"/>
              <a:t>ATTE. EDWIN DÍAZ</a:t>
            </a:r>
          </a:p>
        </p:txBody>
      </p:sp>
    </p:spTree>
    <p:extLst>
      <p:ext uri="{BB962C8B-B14F-4D97-AF65-F5344CB8AC3E}">
        <p14:creationId xmlns:p14="http://schemas.microsoft.com/office/powerpoint/2010/main" val="316540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125</Words>
  <Application>Microsoft Office PowerPoint</Application>
  <PresentationFormat>Presentación en pantalla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D-DIN Condensed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Edwin Diaz</dc:creator>
  <cp:lastModifiedBy>Edwin Diaz</cp:lastModifiedBy>
  <cp:revision>1</cp:revision>
  <dcterms:created xsi:type="dcterms:W3CDTF">2020-02-29T10:02:35Z</dcterms:created>
  <dcterms:modified xsi:type="dcterms:W3CDTF">2020-02-29T10:08:30Z</dcterms:modified>
</cp:coreProperties>
</file>