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EF6-E310-4F7F-9343-593F224A3E7C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A67A9-6950-46C6-AFF8-5CA3800579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683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1EF6-E310-4F7F-9343-593F224A3E7C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A67A9-6950-46C6-AFF8-5CA3800579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89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" name="Imagen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08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Andy Camacho</dc:creator>
  <cp:lastModifiedBy>Andy Camacho</cp:lastModifiedBy>
  <cp:revision>1</cp:revision>
  <dcterms:created xsi:type="dcterms:W3CDTF">2019-03-28T23:52:47Z</dcterms:created>
  <dcterms:modified xsi:type="dcterms:W3CDTF">2019-03-28T23:52:47Z</dcterms:modified>
</cp:coreProperties>
</file>