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A237-9E51-4FD2-BF94-7058BE071A53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187F-CF15-4E27-A5B2-B8A8154526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7578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A237-9E51-4FD2-BF94-7058BE071A53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187F-CF15-4E27-A5B2-B8A8154526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4873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A237-9E51-4FD2-BF94-7058BE071A53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187F-CF15-4E27-A5B2-B8A8154526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6535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A237-9E51-4FD2-BF94-7058BE071A53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187F-CF15-4E27-A5B2-B8A8154526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193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A237-9E51-4FD2-BF94-7058BE071A53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187F-CF15-4E27-A5B2-B8A8154526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8182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A237-9E51-4FD2-BF94-7058BE071A53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187F-CF15-4E27-A5B2-B8A8154526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468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A237-9E51-4FD2-BF94-7058BE071A53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187F-CF15-4E27-A5B2-B8A8154526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789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A237-9E51-4FD2-BF94-7058BE071A53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187F-CF15-4E27-A5B2-B8A8154526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1914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A237-9E51-4FD2-BF94-7058BE071A53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187F-CF15-4E27-A5B2-B8A8154526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232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A237-9E51-4FD2-BF94-7058BE071A53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187F-CF15-4E27-A5B2-B8A8154526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615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A237-9E51-4FD2-BF94-7058BE071A53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187F-CF15-4E27-A5B2-B8A8154526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3412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9A237-9E51-4FD2-BF94-7058BE071A53}" type="datetimeFigureOut">
              <a:rPr lang="es-MX" smtClean="0"/>
              <a:t>28/04/2020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4187F-CF15-4E27-A5B2-B8A8154526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788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66263" y="996864"/>
            <a:ext cx="7001814" cy="88251"/>
          </a:xfrm>
        </p:spPr>
        <p:txBody>
          <a:bodyPr>
            <a:normAutofit fontScale="90000"/>
          </a:bodyPr>
          <a:lstStyle/>
          <a:p>
            <a:r>
              <a:rPr lang="es-MX" sz="3200" b="1" dirty="0" smtClean="0">
                <a:latin typeface="Bradley Hand ITC" panose="03070402050302030203" pitchFamily="66" charset="0"/>
              </a:rPr>
              <a:t>¿Cómo elegir un buen producto?</a:t>
            </a:r>
            <a:endParaRPr lang="es-MX" sz="3200" b="1" dirty="0">
              <a:latin typeface="Bradley Hand ITC" panose="03070402050302030203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799" y="1481071"/>
            <a:ext cx="9144000" cy="3815366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 smtClean="0">
                <a:latin typeface="Bradley Hand ITC" panose="03070402050302030203" pitchFamily="66" charset="0"/>
              </a:rPr>
              <a:t>Revisa los ingredientes , los que vienen primero es </a:t>
            </a:r>
            <a:r>
              <a:rPr lang="es-MX" b="1" dirty="0" smtClean="0">
                <a:latin typeface="Bradley Hand ITC" panose="03070402050302030203" pitchFamily="66" charset="0"/>
              </a:rPr>
              <a:t>lo que mas contiene el producto</a:t>
            </a:r>
            <a:r>
              <a:rPr lang="es-MX" dirty="0" smtClean="0">
                <a:latin typeface="Bradley Hand ITC" panose="03070402050302030203" pitchFamily="66" charset="0"/>
              </a:rPr>
              <a:t>, ejemplo, si quiero una crema de cacahuate el primer ingrediente tendría que ser </a:t>
            </a:r>
            <a:r>
              <a:rPr lang="es-MX" b="1" dirty="0" smtClean="0">
                <a:latin typeface="Bradley Hand ITC" panose="03070402050302030203" pitchFamily="66" charset="0"/>
              </a:rPr>
              <a:t>CACAHUATE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 smtClean="0">
                <a:latin typeface="Bradley Hand ITC" panose="03070402050302030203" pitchFamily="66" charset="0"/>
              </a:rPr>
              <a:t>Entre menos ingredientes, mejor!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 smtClean="0">
                <a:latin typeface="Bradley Hand ITC" panose="03070402050302030203" pitchFamily="66" charset="0"/>
              </a:rPr>
              <a:t>Toda la información nutricional está calculada de acuerdo a tamaño de la porción. Por ejemplo: Si el empaque de 8 galletas dice 100kcal pero el tamaño de la porción es </a:t>
            </a:r>
            <a:r>
              <a:rPr lang="es-MX" b="1" dirty="0" smtClean="0">
                <a:latin typeface="Bradley Hand ITC" panose="03070402050302030203" pitchFamily="66" charset="0"/>
              </a:rPr>
              <a:t>dos</a:t>
            </a:r>
            <a:r>
              <a:rPr lang="es-MX" dirty="0" smtClean="0">
                <a:latin typeface="Bradley Hand ITC" panose="03070402050302030203" pitchFamily="66" charset="0"/>
              </a:rPr>
              <a:t> galletas entonces estarías consumiendo 400kcal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 smtClean="0">
                <a:latin typeface="Bradley Hand ITC" panose="03070402050302030203" pitchFamily="66" charset="0"/>
              </a:rPr>
              <a:t>Si buscas snack o colaciones  no deben ser de más de 100-200kcal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 smtClean="0">
                <a:latin typeface="Bradley Hand ITC" panose="03070402050302030203" pitchFamily="66" charset="0"/>
              </a:rPr>
              <a:t>Que </a:t>
            </a:r>
            <a:r>
              <a:rPr lang="es-MX" dirty="0">
                <a:latin typeface="Bradley Hand ITC" panose="03070402050302030203" pitchFamily="66" charset="0"/>
              </a:rPr>
              <a:t>contenga menos de 5g de azúcar por </a:t>
            </a:r>
            <a:r>
              <a:rPr lang="es-MX" dirty="0" smtClean="0">
                <a:latin typeface="Bradley Hand ITC" panose="03070402050302030203" pitchFamily="66" charset="0"/>
              </a:rPr>
              <a:t>porción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 smtClean="0">
                <a:latin typeface="Bradley Hand ITC" panose="03070402050302030203" pitchFamily="66" charset="0"/>
              </a:rPr>
              <a:t>Que sea rico en fibra 4-5g por porción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 smtClean="0">
                <a:latin typeface="Bradley Hand ITC" panose="03070402050302030203" pitchFamily="66" charset="0"/>
              </a:rPr>
              <a:t>Que sea bajo en sodio, menos de 140mg por porción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MX" dirty="0">
              <a:latin typeface="Bradley Hand ITC" panose="03070402050302030203" pitchFamily="66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799" y="669313"/>
            <a:ext cx="1729448" cy="1231367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1423" y="2462350"/>
            <a:ext cx="2036214" cy="1462372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45026" y="4595699"/>
            <a:ext cx="1154504" cy="1621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98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122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Bradley Hand ITC</vt:lpstr>
      <vt:lpstr>Calibri</vt:lpstr>
      <vt:lpstr>Calibri Light</vt:lpstr>
      <vt:lpstr>Office Theme</vt:lpstr>
      <vt:lpstr>¿Cómo elegir un buen producto?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¿Cómo elegir un buen producto?</dc:title>
  <dc:creator>Usuario de Windows</dc:creator>
  <cp:lastModifiedBy>Usuario de Windows</cp:lastModifiedBy>
  <cp:revision>7</cp:revision>
  <dcterms:created xsi:type="dcterms:W3CDTF">2020-04-28T15:52:42Z</dcterms:created>
  <dcterms:modified xsi:type="dcterms:W3CDTF">2020-04-28T18:00:38Z</dcterms:modified>
</cp:coreProperties>
</file>